
<file path=[Content_Types].xml><?xml version="1.0" encoding="utf-8"?>
<Types xmlns="http://schemas.openxmlformats.org/package/2006/content-types">
  <Default Extension="bin" ContentType="image/unknown"/>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embeddings/oleObject1.bin" ContentType="application/vnd.openxmlformats-officedocument.oleObject"/>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361" r:id="rId2"/>
    <p:sldId id="376" r:id="rId3"/>
    <p:sldId id="377" r:id="rId4"/>
    <p:sldId id="378" r:id="rId5"/>
    <p:sldId id="291" r:id="rId6"/>
    <p:sldId id="290" r:id="rId7"/>
    <p:sldId id="293" r:id="rId8"/>
    <p:sldId id="259" r:id="rId9"/>
    <p:sldId id="295" r:id="rId10"/>
    <p:sldId id="296" r:id="rId11"/>
    <p:sldId id="297" r:id="rId12"/>
    <p:sldId id="298" r:id="rId13"/>
    <p:sldId id="299" r:id="rId14"/>
    <p:sldId id="300" r:id="rId15"/>
    <p:sldId id="301" r:id="rId16"/>
    <p:sldId id="302" r:id="rId17"/>
    <p:sldId id="303" r:id="rId18"/>
    <p:sldId id="304" r:id="rId19"/>
    <p:sldId id="288" r:id="rId20"/>
    <p:sldId id="306" r:id="rId21"/>
    <p:sldId id="307" r:id="rId22"/>
    <p:sldId id="308" r:id="rId23"/>
    <p:sldId id="380" r:id="rId24"/>
    <p:sldId id="340" r:id="rId25"/>
    <p:sldId id="292" r:id="rId26"/>
    <p:sldId id="294" r:id="rId27"/>
    <p:sldId id="356" r:id="rId28"/>
    <p:sldId id="357" r:id="rId29"/>
    <p:sldId id="358" r:id="rId30"/>
    <p:sldId id="360" r:id="rId31"/>
    <p:sldId id="381" r:id="rId32"/>
    <p:sldId id="349" r:id="rId33"/>
    <p:sldId id="345" r:id="rId34"/>
    <p:sldId id="346" r:id="rId35"/>
    <p:sldId id="260" r:id="rId36"/>
    <p:sldId id="373" r:id="rId37"/>
    <p:sldId id="287" r:id="rId38"/>
    <p:sldId id="363" r:id="rId39"/>
    <p:sldId id="341" r:id="rId40"/>
    <p:sldId id="366" r:id="rId41"/>
    <p:sldId id="305" r:id="rId42"/>
    <p:sldId id="369" r:id="rId43"/>
    <p:sldId id="342" r:id="rId44"/>
    <p:sldId id="348" r:id="rId45"/>
    <p:sldId id="261" r:id="rId46"/>
    <p:sldId id="267" r:id="rId47"/>
    <p:sldId id="269" r:id="rId48"/>
    <p:sldId id="273" r:id="rId49"/>
    <p:sldId id="281" r:id="rId50"/>
    <p:sldId id="282" r:id="rId51"/>
    <p:sldId id="382" r:id="rId52"/>
    <p:sldId id="274" r:id="rId53"/>
    <p:sldId id="276" r:id="rId54"/>
    <p:sldId id="277" r:id="rId55"/>
    <p:sldId id="314" r:id="rId56"/>
    <p:sldId id="379" r:id="rId57"/>
    <p:sldId id="316" r:id="rId58"/>
    <p:sldId id="325" r:id="rId59"/>
    <p:sldId id="336" r:id="rId60"/>
    <p:sldId id="326" r:id="rId61"/>
    <p:sldId id="329" r:id="rId62"/>
    <p:sldId id="332" r:id="rId63"/>
    <p:sldId id="337" r:id="rId64"/>
    <p:sldId id="328" r:id="rId65"/>
    <p:sldId id="278" r:id="rId66"/>
    <p:sldId id="280" r:id="rId67"/>
    <p:sldId id="37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y Anis" initials="JA" lastIdx="1" clrIdx="0">
    <p:extLst>
      <p:ext uri="{19B8F6BF-5375-455C-9EA6-DF929625EA0E}">
        <p15:presenceInfo xmlns:p15="http://schemas.microsoft.com/office/powerpoint/2012/main" userId="bc4c7705325e2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3954" autoAdjust="0"/>
  </p:normalViewPr>
  <p:slideViewPr>
    <p:cSldViewPr snapToGrid="0">
      <p:cViewPr varScale="1">
        <p:scale>
          <a:sx n="51" d="100"/>
          <a:sy n="51" d="100"/>
        </p:scale>
        <p:origin x="797" y="48"/>
      </p:cViewPr>
      <p:guideLst>
        <p:guide orient="horz" pos="2160"/>
        <p:guide pos="3840"/>
      </p:guideLst>
    </p:cSldViewPr>
  </p:slideViewPr>
  <p:outlineViewPr>
    <p:cViewPr>
      <p:scale>
        <a:sx n="33" d="100"/>
        <a:sy n="33" d="100"/>
      </p:scale>
      <p:origin x="0" y="54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2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diagrams/_rels/data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95.svg"/></Relationships>
</file>

<file path=ppt/diagrams/_rels/data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clipart.org/detail/204439/encryption-icon" TargetMode="External"/><Relationship Id="rId1"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9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clipart.org/detail/204439/encryption-icon" TargetMode="External"/><Relationship Id="rId1"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471F4D-B24C-450F-8B9D-143565F53EF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6388858-D14F-4FE2-994C-0965E324273B}">
      <dgm:prSet phldrT="[Text]"/>
      <dgm:spPr>
        <a:solidFill>
          <a:schemeClr val="accent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solidFill>
                <a:schemeClr val="bg1"/>
              </a:solidFill>
            </a:rPr>
            <a:t>Remote Access VPN</a:t>
          </a:r>
        </a:p>
      </dgm:t>
    </dgm:pt>
    <dgm:pt modelId="{34AE47F9-78FA-4F12-AC37-F4DB151FCB61}" type="parTrans" cxnId="{5E6D3944-BB3B-49D3-B50B-D51CD1A906C7}">
      <dgm:prSet/>
      <dgm:spPr/>
      <dgm:t>
        <a:bodyPr/>
        <a:lstStyle/>
        <a:p>
          <a:endParaRPr lang="en-US"/>
        </a:p>
      </dgm:t>
    </dgm:pt>
    <dgm:pt modelId="{D62C7B02-3A2E-4C5B-AE51-A66A9E86B170}" type="sibTrans" cxnId="{5E6D3944-BB3B-49D3-B50B-D51CD1A906C7}">
      <dgm:prSet/>
      <dgm:spPr>
        <a:ln>
          <a:noFill/>
        </a:ln>
      </dgm:spPr>
      <dgm:t>
        <a:bodyPr/>
        <a:lstStyle/>
        <a:p>
          <a:endParaRPr lang="en-US"/>
        </a:p>
      </dgm:t>
    </dgm:pt>
    <dgm:pt modelId="{6AF7E407-E844-47E6-9E40-B29340BB5CE7}">
      <dgm:prSet phldrT="[Text]"/>
      <dgm:spPr>
        <a:solidFill>
          <a:schemeClr val="accent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solidFill>
                <a:schemeClr val="bg1"/>
              </a:solidFill>
            </a:rPr>
            <a:t>Site-to-Site VPN</a:t>
          </a:r>
        </a:p>
      </dgm:t>
    </dgm:pt>
    <dgm:pt modelId="{D64934C9-8BF0-432D-A60E-4D67DB21D87F}" type="sibTrans" cxnId="{3A885238-39E4-4D59-8980-4375124798F6}">
      <dgm:prSet/>
      <dgm:spPr/>
      <dgm:t>
        <a:bodyPr/>
        <a:lstStyle/>
        <a:p>
          <a:endParaRPr lang="en-US"/>
        </a:p>
      </dgm:t>
    </dgm:pt>
    <dgm:pt modelId="{98AF8792-3714-4153-8B01-103076A039C2}" type="parTrans" cxnId="{3A885238-39E4-4D59-8980-4375124798F6}">
      <dgm:prSet/>
      <dgm:spPr/>
      <dgm:t>
        <a:bodyPr/>
        <a:lstStyle/>
        <a:p>
          <a:endParaRPr lang="en-US"/>
        </a:p>
      </dgm:t>
    </dgm:pt>
    <dgm:pt modelId="{FD0F4EE1-2947-4F82-B583-F6A94F2AA390}" type="pres">
      <dgm:prSet presAssocID="{56471F4D-B24C-450F-8B9D-143565F53EFB}" presName="Name0" presStyleCnt="0">
        <dgm:presLayoutVars>
          <dgm:chMax val="7"/>
          <dgm:chPref val="7"/>
          <dgm:dir/>
        </dgm:presLayoutVars>
      </dgm:prSet>
      <dgm:spPr/>
    </dgm:pt>
    <dgm:pt modelId="{9DD3F6E8-73E4-4988-BFC1-21903EF70C56}" type="pres">
      <dgm:prSet presAssocID="{56471F4D-B24C-450F-8B9D-143565F53EFB}" presName="Name1" presStyleCnt="0"/>
      <dgm:spPr/>
    </dgm:pt>
    <dgm:pt modelId="{78CB00F9-23DA-4831-85A7-97100F223423}" type="pres">
      <dgm:prSet presAssocID="{56471F4D-B24C-450F-8B9D-143565F53EFB}" presName="cycle" presStyleCnt="0"/>
      <dgm:spPr/>
    </dgm:pt>
    <dgm:pt modelId="{6B0C10E0-CD59-40DE-888E-9E3A403D5919}" type="pres">
      <dgm:prSet presAssocID="{56471F4D-B24C-450F-8B9D-143565F53EFB}" presName="srcNode" presStyleLbl="node1" presStyleIdx="0" presStyleCnt="2"/>
      <dgm:spPr/>
    </dgm:pt>
    <dgm:pt modelId="{B269A9E7-3DE4-4358-923B-ED2A5CAAD4FF}" type="pres">
      <dgm:prSet presAssocID="{56471F4D-B24C-450F-8B9D-143565F53EFB}" presName="conn" presStyleLbl="parChTrans1D2" presStyleIdx="0" presStyleCnt="1" custLinFactNeighborX="-7244" custLinFactNeighborY="2588"/>
      <dgm:spPr/>
    </dgm:pt>
    <dgm:pt modelId="{A71E1D01-A9AF-431E-9BD5-A553F2236C6D}" type="pres">
      <dgm:prSet presAssocID="{56471F4D-B24C-450F-8B9D-143565F53EFB}" presName="extraNode" presStyleLbl="node1" presStyleIdx="0" presStyleCnt="2"/>
      <dgm:spPr/>
    </dgm:pt>
    <dgm:pt modelId="{177795D1-BF38-43FB-B8BB-37B39980F9BC}" type="pres">
      <dgm:prSet presAssocID="{56471F4D-B24C-450F-8B9D-143565F53EFB}" presName="dstNode" presStyleLbl="node1" presStyleIdx="0" presStyleCnt="2"/>
      <dgm:spPr/>
    </dgm:pt>
    <dgm:pt modelId="{D5441750-AD4F-4CA8-84D1-811BA3DBE8FB}" type="pres">
      <dgm:prSet presAssocID="{06388858-D14F-4FE2-994C-0965E324273B}" presName="text_1" presStyleLbl="node1" presStyleIdx="0" presStyleCnt="2">
        <dgm:presLayoutVars>
          <dgm:bulletEnabled val="1"/>
        </dgm:presLayoutVars>
      </dgm:prSet>
      <dgm:spPr/>
    </dgm:pt>
    <dgm:pt modelId="{4D084E4E-AB6B-44FD-8866-3A60E7BCB010}" type="pres">
      <dgm:prSet presAssocID="{06388858-D14F-4FE2-994C-0965E324273B}" presName="accent_1" presStyleCnt="0"/>
      <dgm:spPr/>
    </dgm:pt>
    <dgm:pt modelId="{ECFFC0D6-746F-4A29-B4AC-E2C0E40A7D21}" type="pres">
      <dgm:prSet presAssocID="{06388858-D14F-4FE2-994C-0965E324273B}" presName="accentRepeatNode" presStyleLbl="solidFgAcc1" presStyleIdx="0" presStyleCnt="2"/>
      <dgm:spPr>
        <a:solidFill>
          <a:schemeClr val="bg1"/>
        </a:solidFill>
        <a:ln>
          <a:noFill/>
        </a:ln>
      </dgm:spPr>
    </dgm:pt>
    <dgm:pt modelId="{737D3855-02AF-479D-92DF-85A463840AB7}" type="pres">
      <dgm:prSet presAssocID="{6AF7E407-E844-47E6-9E40-B29340BB5CE7}" presName="text_2" presStyleLbl="node1" presStyleIdx="1" presStyleCnt="2">
        <dgm:presLayoutVars>
          <dgm:bulletEnabled val="1"/>
        </dgm:presLayoutVars>
      </dgm:prSet>
      <dgm:spPr/>
    </dgm:pt>
    <dgm:pt modelId="{1293EB29-C418-4F2A-B1BE-645EF45A7A35}" type="pres">
      <dgm:prSet presAssocID="{6AF7E407-E844-47E6-9E40-B29340BB5CE7}" presName="accent_2" presStyleCnt="0"/>
      <dgm:spPr/>
    </dgm:pt>
    <dgm:pt modelId="{85535F6B-CCE2-48FA-9B57-D9CF00E04AA8}" type="pres">
      <dgm:prSet presAssocID="{6AF7E407-E844-47E6-9E40-B29340BB5CE7}" presName="accentRepeatNode" presStyleLbl="solidFgAcc1" presStyleIdx="1" presStyleCnt="2"/>
      <dgm:spPr>
        <a:solidFill>
          <a:schemeClr val="bg1"/>
        </a:solidFill>
        <a:ln>
          <a:noFill/>
        </a:ln>
      </dgm:spPr>
    </dgm:pt>
  </dgm:ptLst>
  <dgm:cxnLst>
    <dgm:cxn modelId="{3A885238-39E4-4D59-8980-4375124798F6}" srcId="{56471F4D-B24C-450F-8B9D-143565F53EFB}" destId="{6AF7E407-E844-47E6-9E40-B29340BB5CE7}" srcOrd="1" destOrd="0" parTransId="{98AF8792-3714-4153-8B01-103076A039C2}" sibTransId="{D64934C9-8BF0-432D-A60E-4D67DB21D87F}"/>
    <dgm:cxn modelId="{5E6D3944-BB3B-49D3-B50B-D51CD1A906C7}" srcId="{56471F4D-B24C-450F-8B9D-143565F53EFB}" destId="{06388858-D14F-4FE2-994C-0965E324273B}" srcOrd="0" destOrd="0" parTransId="{34AE47F9-78FA-4F12-AC37-F4DB151FCB61}" sibTransId="{D62C7B02-3A2E-4C5B-AE51-A66A9E86B170}"/>
    <dgm:cxn modelId="{6CD0E058-5928-4C14-9BB8-530C7D15CD96}" type="presOf" srcId="{06388858-D14F-4FE2-994C-0965E324273B}" destId="{D5441750-AD4F-4CA8-84D1-811BA3DBE8FB}" srcOrd="0" destOrd="0" presId="urn:microsoft.com/office/officeart/2008/layout/VerticalCurvedList"/>
    <dgm:cxn modelId="{6400A182-8B4B-4B2F-85BA-5618E0C61ECD}" type="presOf" srcId="{6AF7E407-E844-47E6-9E40-B29340BB5CE7}" destId="{737D3855-02AF-479D-92DF-85A463840AB7}" srcOrd="0" destOrd="0" presId="urn:microsoft.com/office/officeart/2008/layout/VerticalCurvedList"/>
    <dgm:cxn modelId="{AF7F8E88-220B-47A8-B54F-F28981E288FB}" type="presOf" srcId="{56471F4D-B24C-450F-8B9D-143565F53EFB}" destId="{FD0F4EE1-2947-4F82-B583-F6A94F2AA390}" srcOrd="0" destOrd="0" presId="urn:microsoft.com/office/officeart/2008/layout/VerticalCurvedList"/>
    <dgm:cxn modelId="{E0C6E19E-5AA4-4F03-9FF4-1450F75BD77E}" type="presOf" srcId="{D62C7B02-3A2E-4C5B-AE51-A66A9E86B170}" destId="{B269A9E7-3DE4-4358-923B-ED2A5CAAD4FF}" srcOrd="0" destOrd="0" presId="urn:microsoft.com/office/officeart/2008/layout/VerticalCurvedList"/>
    <dgm:cxn modelId="{24C61332-23A0-43EB-A25D-5B8B0CE13324}" type="presParOf" srcId="{FD0F4EE1-2947-4F82-B583-F6A94F2AA390}" destId="{9DD3F6E8-73E4-4988-BFC1-21903EF70C56}" srcOrd="0" destOrd="0" presId="urn:microsoft.com/office/officeart/2008/layout/VerticalCurvedList"/>
    <dgm:cxn modelId="{7C2A6A0D-37C4-478B-8B85-C27083B580B4}" type="presParOf" srcId="{9DD3F6E8-73E4-4988-BFC1-21903EF70C56}" destId="{78CB00F9-23DA-4831-85A7-97100F223423}" srcOrd="0" destOrd="0" presId="urn:microsoft.com/office/officeart/2008/layout/VerticalCurvedList"/>
    <dgm:cxn modelId="{CBD65F16-1829-4EED-96DC-66BB2655D153}" type="presParOf" srcId="{78CB00F9-23DA-4831-85A7-97100F223423}" destId="{6B0C10E0-CD59-40DE-888E-9E3A403D5919}" srcOrd="0" destOrd="0" presId="urn:microsoft.com/office/officeart/2008/layout/VerticalCurvedList"/>
    <dgm:cxn modelId="{0B672C99-06ED-43B3-AC38-7597BCA8F946}" type="presParOf" srcId="{78CB00F9-23DA-4831-85A7-97100F223423}" destId="{B269A9E7-3DE4-4358-923B-ED2A5CAAD4FF}" srcOrd="1" destOrd="0" presId="urn:microsoft.com/office/officeart/2008/layout/VerticalCurvedList"/>
    <dgm:cxn modelId="{302D60B9-4B41-4876-BF8D-A73CF229AA68}" type="presParOf" srcId="{78CB00F9-23DA-4831-85A7-97100F223423}" destId="{A71E1D01-A9AF-431E-9BD5-A553F2236C6D}" srcOrd="2" destOrd="0" presId="urn:microsoft.com/office/officeart/2008/layout/VerticalCurvedList"/>
    <dgm:cxn modelId="{C3BE7057-72B0-4F39-94C5-448586FBC285}" type="presParOf" srcId="{78CB00F9-23DA-4831-85A7-97100F223423}" destId="{177795D1-BF38-43FB-B8BB-37B39980F9BC}" srcOrd="3" destOrd="0" presId="urn:microsoft.com/office/officeart/2008/layout/VerticalCurvedList"/>
    <dgm:cxn modelId="{5D5B2CCE-2188-4FB4-BF49-27045953EBC2}" type="presParOf" srcId="{9DD3F6E8-73E4-4988-BFC1-21903EF70C56}" destId="{D5441750-AD4F-4CA8-84D1-811BA3DBE8FB}" srcOrd="1" destOrd="0" presId="urn:microsoft.com/office/officeart/2008/layout/VerticalCurvedList"/>
    <dgm:cxn modelId="{2FDE7EDF-D4B2-49C0-9C1E-415AAA2F2E81}" type="presParOf" srcId="{9DD3F6E8-73E4-4988-BFC1-21903EF70C56}" destId="{4D084E4E-AB6B-44FD-8866-3A60E7BCB010}" srcOrd="2" destOrd="0" presId="urn:microsoft.com/office/officeart/2008/layout/VerticalCurvedList"/>
    <dgm:cxn modelId="{1D2A6108-CE30-4D47-B50B-4CF3040375C1}" type="presParOf" srcId="{4D084E4E-AB6B-44FD-8866-3A60E7BCB010}" destId="{ECFFC0D6-746F-4A29-B4AC-E2C0E40A7D21}" srcOrd="0" destOrd="0" presId="urn:microsoft.com/office/officeart/2008/layout/VerticalCurvedList"/>
    <dgm:cxn modelId="{D3498F8A-047A-4D27-90F9-B0A75D8BDD1B}" type="presParOf" srcId="{9DD3F6E8-73E4-4988-BFC1-21903EF70C56}" destId="{737D3855-02AF-479D-92DF-85A463840AB7}" srcOrd="3" destOrd="0" presId="urn:microsoft.com/office/officeart/2008/layout/VerticalCurvedList"/>
    <dgm:cxn modelId="{F5F265BF-2BD5-416E-84F0-2A38D23D248D}" type="presParOf" srcId="{9DD3F6E8-73E4-4988-BFC1-21903EF70C56}" destId="{1293EB29-C418-4F2A-B1BE-645EF45A7A35}" srcOrd="4" destOrd="0" presId="urn:microsoft.com/office/officeart/2008/layout/VerticalCurvedList"/>
    <dgm:cxn modelId="{4A369FD3-40F6-494E-9ACA-A018A3C824A5}" type="presParOf" srcId="{1293EB29-C418-4F2A-B1BE-645EF45A7A35}" destId="{85535F6B-CCE2-48FA-9B57-D9CF00E04AA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32B5520-F709-454A-ABAC-7040A7F8708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B434FA-D3D2-46EE-9216-9031BD6017E0}">
      <dgm:prSet custT="1"/>
      <dgm:spPr>
        <a:solidFill>
          <a:schemeClr val="accent2"/>
        </a:solidFill>
      </dgm:spPr>
      <dgm:t>
        <a:bodyPr/>
        <a:lstStyle/>
        <a:p>
          <a:pPr>
            <a:buSzPts val="1000"/>
            <a:buFont typeface="Symbol" panose="05050102010706020507" pitchFamily="18" charset="2"/>
            <a:buChar char=""/>
          </a:pPr>
          <a:r>
            <a:rPr lang="en-US" sz="1800" b="1" dirty="0">
              <a:solidFill>
                <a:schemeClr val="bg1"/>
              </a:solidFill>
            </a:rPr>
            <a:t>Requires stable internet connection</a:t>
          </a:r>
        </a:p>
      </dgm:t>
    </dgm:pt>
    <dgm:pt modelId="{8191AD99-6DEC-4759-8706-FCA8D56867FE}" type="parTrans" cxnId="{59AA09FE-C98C-45F7-A03C-98FA6374DF8C}">
      <dgm:prSet/>
      <dgm:spPr/>
      <dgm:t>
        <a:bodyPr/>
        <a:lstStyle/>
        <a:p>
          <a:endParaRPr lang="en-US"/>
        </a:p>
      </dgm:t>
    </dgm:pt>
    <dgm:pt modelId="{A001DA0D-E69B-4266-B5FE-9470B95435A0}" type="sibTrans" cxnId="{59AA09FE-C98C-45F7-A03C-98FA6374DF8C}">
      <dgm:prSet/>
      <dgm:spPr/>
      <dgm:t>
        <a:bodyPr/>
        <a:lstStyle/>
        <a:p>
          <a:endParaRPr lang="en-US"/>
        </a:p>
      </dgm:t>
    </dgm:pt>
    <dgm:pt modelId="{B9C46230-5967-4875-8000-39ECED1B3B68}">
      <dgm:prSet custT="1"/>
      <dgm:spPr>
        <a:solidFill>
          <a:schemeClr val="accent3"/>
        </a:solidFill>
      </dgm:spPr>
      <dgm:t>
        <a:bodyPr/>
        <a:lstStyle/>
        <a:p>
          <a:pPr>
            <a:buSzPts val="1000"/>
            <a:buFont typeface="Symbol" panose="05050102010706020507" pitchFamily="18" charset="2"/>
            <a:buChar char=""/>
          </a:pPr>
          <a:r>
            <a:rPr lang="en-US" sz="1800" b="1" dirty="0">
              <a:solidFill>
                <a:schemeClr val="bg1"/>
              </a:solidFill>
            </a:rPr>
            <a:t>Jitter, latency, and dropped calls possible</a:t>
          </a:r>
        </a:p>
      </dgm:t>
    </dgm:pt>
    <dgm:pt modelId="{E78CFBA2-8386-4400-BDAF-D6A008A39033}" type="parTrans" cxnId="{04136AEC-CBF0-4588-B657-889EF7B36294}">
      <dgm:prSet/>
      <dgm:spPr/>
      <dgm:t>
        <a:bodyPr/>
        <a:lstStyle/>
        <a:p>
          <a:endParaRPr lang="en-US"/>
        </a:p>
      </dgm:t>
    </dgm:pt>
    <dgm:pt modelId="{6E6C44A1-9692-43A0-A510-34F7D54D1D3B}" type="sibTrans" cxnId="{04136AEC-CBF0-4588-B657-889EF7B36294}">
      <dgm:prSet/>
      <dgm:spPr/>
      <dgm:t>
        <a:bodyPr/>
        <a:lstStyle/>
        <a:p>
          <a:endParaRPr lang="en-US"/>
        </a:p>
      </dgm:t>
    </dgm:pt>
    <dgm:pt modelId="{72BF63BE-1C34-439A-926C-F0375E2BBFCA}">
      <dgm:prSet custT="1"/>
      <dgm:spPr>
        <a:solidFill>
          <a:schemeClr val="accent4"/>
        </a:solidFill>
      </dgm:spPr>
      <dgm:t>
        <a:bodyPr/>
        <a:lstStyle/>
        <a:p>
          <a:pPr>
            <a:buSzPts val="1000"/>
            <a:buFont typeface="Symbol" panose="05050102010706020507" pitchFamily="18" charset="2"/>
            <a:buChar char=""/>
          </a:pPr>
          <a:r>
            <a:rPr lang="en-US" sz="1800" b="1" dirty="0">
              <a:solidFill>
                <a:schemeClr val="bg1"/>
              </a:solidFill>
            </a:rPr>
            <a:t>No Internet, No Phone</a:t>
          </a:r>
        </a:p>
      </dgm:t>
    </dgm:pt>
    <dgm:pt modelId="{A1848B99-35BD-4A2D-8CE0-46896DA7BDEE}" type="parTrans" cxnId="{8AF623DF-2CFD-4153-B1F1-A6AD620C1C6E}">
      <dgm:prSet/>
      <dgm:spPr/>
      <dgm:t>
        <a:bodyPr/>
        <a:lstStyle/>
        <a:p>
          <a:endParaRPr lang="en-US"/>
        </a:p>
      </dgm:t>
    </dgm:pt>
    <dgm:pt modelId="{D88DF801-15BD-4946-A3E7-0B35AAF0A411}" type="sibTrans" cxnId="{8AF623DF-2CFD-4153-B1F1-A6AD620C1C6E}">
      <dgm:prSet/>
      <dgm:spPr/>
      <dgm:t>
        <a:bodyPr/>
        <a:lstStyle/>
        <a:p>
          <a:endParaRPr lang="en-US"/>
        </a:p>
      </dgm:t>
    </dgm:pt>
    <dgm:pt modelId="{4421F542-EBB1-4E0C-A13E-2185AF94334D}">
      <dgm:prSet custT="1"/>
      <dgm:spPr>
        <a:solidFill>
          <a:schemeClr val="accent5"/>
        </a:solidFill>
      </dgm:spPr>
      <dgm:t>
        <a:bodyPr/>
        <a:lstStyle/>
        <a:p>
          <a:pPr>
            <a:buSzPts val="1000"/>
            <a:buFont typeface="Symbol" panose="05050102010706020507" pitchFamily="18" charset="2"/>
            <a:buChar char=""/>
          </a:pPr>
          <a:endParaRPr lang="en-US" sz="1800" b="1" dirty="0">
            <a:solidFill>
              <a:schemeClr val="bg1"/>
            </a:solidFill>
          </a:endParaRPr>
        </a:p>
        <a:p>
          <a:pPr>
            <a:buSzPts val="1000"/>
            <a:buFont typeface="Symbol" panose="05050102010706020507" pitchFamily="18" charset="2"/>
            <a:buChar char=""/>
          </a:pPr>
          <a:r>
            <a:rPr lang="en-US" sz="1800" b="1" dirty="0">
              <a:solidFill>
                <a:schemeClr val="bg1"/>
              </a:solidFill>
            </a:rPr>
            <a:t>Poor Internet connection leads to a poor phone connection                                                                                             </a:t>
          </a:r>
        </a:p>
      </dgm:t>
    </dgm:pt>
    <dgm:pt modelId="{31C0E9CB-57C6-45AF-9E1C-61C0AEA1978C}" type="parTrans" cxnId="{A0509A9A-A334-40D4-93EA-C02C750E434A}">
      <dgm:prSet/>
      <dgm:spPr/>
      <dgm:t>
        <a:bodyPr/>
        <a:lstStyle/>
        <a:p>
          <a:endParaRPr lang="en-US"/>
        </a:p>
      </dgm:t>
    </dgm:pt>
    <dgm:pt modelId="{89444803-55C2-4077-B4D0-DD559C2F2D96}" type="sibTrans" cxnId="{A0509A9A-A334-40D4-93EA-C02C750E434A}">
      <dgm:prSet/>
      <dgm:spPr/>
      <dgm:t>
        <a:bodyPr/>
        <a:lstStyle/>
        <a:p>
          <a:endParaRPr lang="en-US"/>
        </a:p>
      </dgm:t>
    </dgm:pt>
    <dgm:pt modelId="{24FEFF5D-A6B2-4A3E-B82C-A340C138C650}" type="pres">
      <dgm:prSet presAssocID="{A32B5520-F709-454A-ABAC-7040A7F87081}" presName="Name0" presStyleCnt="0">
        <dgm:presLayoutVars>
          <dgm:chMax val="7"/>
          <dgm:chPref val="7"/>
          <dgm:dir/>
        </dgm:presLayoutVars>
      </dgm:prSet>
      <dgm:spPr/>
    </dgm:pt>
    <dgm:pt modelId="{141671EE-6DC4-418A-A821-31148C32CE69}" type="pres">
      <dgm:prSet presAssocID="{A32B5520-F709-454A-ABAC-7040A7F87081}" presName="Name1" presStyleCnt="0"/>
      <dgm:spPr/>
    </dgm:pt>
    <dgm:pt modelId="{BD768DFB-9996-4446-A36D-9171B75236F8}" type="pres">
      <dgm:prSet presAssocID="{A32B5520-F709-454A-ABAC-7040A7F87081}" presName="cycle" presStyleCnt="0"/>
      <dgm:spPr/>
    </dgm:pt>
    <dgm:pt modelId="{D7A1DDA2-0BB1-468A-977C-EB19464ADFD7}" type="pres">
      <dgm:prSet presAssocID="{A32B5520-F709-454A-ABAC-7040A7F87081}" presName="srcNode" presStyleLbl="node1" presStyleIdx="0" presStyleCnt="4"/>
      <dgm:spPr/>
    </dgm:pt>
    <dgm:pt modelId="{2D12F3DC-CD7B-4BC1-B76C-DB81A5F7F5A7}" type="pres">
      <dgm:prSet presAssocID="{A32B5520-F709-454A-ABAC-7040A7F87081}" presName="conn" presStyleLbl="parChTrans1D2" presStyleIdx="0" presStyleCnt="1"/>
      <dgm:spPr/>
    </dgm:pt>
    <dgm:pt modelId="{43B7E41A-C21D-4999-8A6A-11718E0318F3}" type="pres">
      <dgm:prSet presAssocID="{A32B5520-F709-454A-ABAC-7040A7F87081}" presName="extraNode" presStyleLbl="node1" presStyleIdx="0" presStyleCnt="4"/>
      <dgm:spPr/>
    </dgm:pt>
    <dgm:pt modelId="{D09F88FE-984C-4329-BAB4-9ED719F3D221}" type="pres">
      <dgm:prSet presAssocID="{A32B5520-F709-454A-ABAC-7040A7F87081}" presName="dstNode" presStyleLbl="node1" presStyleIdx="0" presStyleCnt="4"/>
      <dgm:spPr/>
    </dgm:pt>
    <dgm:pt modelId="{AEDAC50F-3885-4A36-B576-1111F425D2FE}" type="pres">
      <dgm:prSet presAssocID="{E8B434FA-D3D2-46EE-9216-9031BD6017E0}" presName="text_1" presStyleLbl="node1" presStyleIdx="0" presStyleCnt="4">
        <dgm:presLayoutVars>
          <dgm:bulletEnabled val="1"/>
        </dgm:presLayoutVars>
      </dgm:prSet>
      <dgm:spPr/>
    </dgm:pt>
    <dgm:pt modelId="{D9973C44-462D-455B-A9ED-4C6462E2D898}" type="pres">
      <dgm:prSet presAssocID="{E8B434FA-D3D2-46EE-9216-9031BD6017E0}" presName="accent_1" presStyleCnt="0"/>
      <dgm:spPr/>
    </dgm:pt>
    <dgm:pt modelId="{1D5F1AFC-F0B5-4D90-821D-5D614B2B79F7}" type="pres">
      <dgm:prSet presAssocID="{E8B434FA-D3D2-46EE-9216-9031BD6017E0}" presName="accentRepeatNode" presStyleLbl="solidFgAcc1" presStyleIdx="0" presStyleCnt="4"/>
      <dgm:spPr/>
    </dgm:pt>
    <dgm:pt modelId="{DD850AF3-029F-47A9-A8C1-88DEFB545326}" type="pres">
      <dgm:prSet presAssocID="{B9C46230-5967-4875-8000-39ECED1B3B68}" presName="text_2" presStyleLbl="node1" presStyleIdx="1" presStyleCnt="4">
        <dgm:presLayoutVars>
          <dgm:bulletEnabled val="1"/>
        </dgm:presLayoutVars>
      </dgm:prSet>
      <dgm:spPr/>
    </dgm:pt>
    <dgm:pt modelId="{3B5C1327-F6CD-4BC3-865C-4F392BEB9395}" type="pres">
      <dgm:prSet presAssocID="{B9C46230-5967-4875-8000-39ECED1B3B68}" presName="accent_2" presStyleCnt="0"/>
      <dgm:spPr/>
    </dgm:pt>
    <dgm:pt modelId="{FDC68329-383C-4595-8C53-74F957157931}" type="pres">
      <dgm:prSet presAssocID="{B9C46230-5967-4875-8000-39ECED1B3B68}" presName="accentRepeatNode" presStyleLbl="solidFgAcc1" presStyleIdx="1" presStyleCnt="4"/>
      <dgm:spPr/>
    </dgm:pt>
    <dgm:pt modelId="{942ECA42-E441-4EE1-9637-C67ECD61C88F}" type="pres">
      <dgm:prSet presAssocID="{72BF63BE-1C34-439A-926C-F0375E2BBFCA}" presName="text_3" presStyleLbl="node1" presStyleIdx="2" presStyleCnt="4">
        <dgm:presLayoutVars>
          <dgm:bulletEnabled val="1"/>
        </dgm:presLayoutVars>
      </dgm:prSet>
      <dgm:spPr/>
    </dgm:pt>
    <dgm:pt modelId="{AE38C344-9924-446E-ACBA-CBEEC0DA8BA7}" type="pres">
      <dgm:prSet presAssocID="{72BF63BE-1C34-439A-926C-F0375E2BBFCA}" presName="accent_3" presStyleCnt="0"/>
      <dgm:spPr/>
    </dgm:pt>
    <dgm:pt modelId="{AD07DE47-81B8-440B-A4EB-E3080BFBD649}" type="pres">
      <dgm:prSet presAssocID="{72BF63BE-1C34-439A-926C-F0375E2BBFCA}" presName="accentRepeatNode" presStyleLbl="solidFgAcc1" presStyleIdx="2" presStyleCnt="4"/>
      <dgm:spPr/>
    </dgm:pt>
    <dgm:pt modelId="{309AB5BE-8CBA-498F-B60B-2C185E535787}" type="pres">
      <dgm:prSet presAssocID="{4421F542-EBB1-4E0C-A13E-2185AF94334D}" presName="text_4" presStyleLbl="node1" presStyleIdx="3" presStyleCnt="4" custScaleY="95921">
        <dgm:presLayoutVars>
          <dgm:bulletEnabled val="1"/>
        </dgm:presLayoutVars>
      </dgm:prSet>
      <dgm:spPr/>
    </dgm:pt>
    <dgm:pt modelId="{F37216B5-D26D-4196-97C5-78ECFF79A98A}" type="pres">
      <dgm:prSet presAssocID="{4421F542-EBB1-4E0C-A13E-2185AF94334D}" presName="accent_4" presStyleCnt="0"/>
      <dgm:spPr/>
    </dgm:pt>
    <dgm:pt modelId="{AFD00567-3CFC-4220-B510-2DA48742372C}" type="pres">
      <dgm:prSet presAssocID="{4421F542-EBB1-4E0C-A13E-2185AF94334D}" presName="accentRepeatNode" presStyleLbl="solidFgAcc1" presStyleIdx="3" presStyleCnt="4"/>
      <dgm:spPr/>
    </dgm:pt>
  </dgm:ptLst>
  <dgm:cxnLst>
    <dgm:cxn modelId="{30411F3A-4273-40B7-8EC2-6B1DC8B3B25A}" type="presOf" srcId="{A001DA0D-E69B-4266-B5FE-9470B95435A0}" destId="{2D12F3DC-CD7B-4BC1-B76C-DB81A5F7F5A7}" srcOrd="0" destOrd="0" presId="urn:microsoft.com/office/officeart/2008/layout/VerticalCurvedList"/>
    <dgm:cxn modelId="{A0509A9A-A334-40D4-93EA-C02C750E434A}" srcId="{A32B5520-F709-454A-ABAC-7040A7F87081}" destId="{4421F542-EBB1-4E0C-A13E-2185AF94334D}" srcOrd="3" destOrd="0" parTransId="{31C0E9CB-57C6-45AF-9E1C-61C0AEA1978C}" sibTransId="{89444803-55C2-4077-B4D0-DD559C2F2D96}"/>
    <dgm:cxn modelId="{9E16E19D-4609-4380-86C2-EA09A054C99E}" type="presOf" srcId="{4421F542-EBB1-4E0C-A13E-2185AF94334D}" destId="{309AB5BE-8CBA-498F-B60B-2C185E535787}" srcOrd="0" destOrd="0" presId="urn:microsoft.com/office/officeart/2008/layout/VerticalCurvedList"/>
    <dgm:cxn modelId="{6CBBEF9E-4229-46CA-83DD-826CBC18742B}" type="presOf" srcId="{72BF63BE-1C34-439A-926C-F0375E2BBFCA}" destId="{942ECA42-E441-4EE1-9637-C67ECD61C88F}" srcOrd="0" destOrd="0" presId="urn:microsoft.com/office/officeart/2008/layout/VerticalCurvedList"/>
    <dgm:cxn modelId="{81B6B2A3-FB67-418A-B24C-B3CF0FDA577C}" type="presOf" srcId="{A32B5520-F709-454A-ABAC-7040A7F87081}" destId="{24FEFF5D-A6B2-4A3E-B82C-A340C138C650}" srcOrd="0" destOrd="0" presId="urn:microsoft.com/office/officeart/2008/layout/VerticalCurvedList"/>
    <dgm:cxn modelId="{FDA723D0-DCE8-4FEF-8B51-19FED9F793A8}" type="presOf" srcId="{B9C46230-5967-4875-8000-39ECED1B3B68}" destId="{DD850AF3-029F-47A9-A8C1-88DEFB545326}" srcOrd="0" destOrd="0" presId="urn:microsoft.com/office/officeart/2008/layout/VerticalCurvedList"/>
    <dgm:cxn modelId="{1C7948D5-3E82-4FF7-93CE-4D0867D14E27}" type="presOf" srcId="{E8B434FA-D3D2-46EE-9216-9031BD6017E0}" destId="{AEDAC50F-3885-4A36-B576-1111F425D2FE}" srcOrd="0" destOrd="0" presId="urn:microsoft.com/office/officeart/2008/layout/VerticalCurvedList"/>
    <dgm:cxn modelId="{8AF623DF-2CFD-4153-B1F1-A6AD620C1C6E}" srcId="{A32B5520-F709-454A-ABAC-7040A7F87081}" destId="{72BF63BE-1C34-439A-926C-F0375E2BBFCA}" srcOrd="2" destOrd="0" parTransId="{A1848B99-35BD-4A2D-8CE0-46896DA7BDEE}" sibTransId="{D88DF801-15BD-4946-A3E7-0B35AAF0A411}"/>
    <dgm:cxn modelId="{04136AEC-CBF0-4588-B657-889EF7B36294}" srcId="{A32B5520-F709-454A-ABAC-7040A7F87081}" destId="{B9C46230-5967-4875-8000-39ECED1B3B68}" srcOrd="1" destOrd="0" parTransId="{E78CFBA2-8386-4400-BDAF-D6A008A39033}" sibTransId="{6E6C44A1-9692-43A0-A510-34F7D54D1D3B}"/>
    <dgm:cxn modelId="{59AA09FE-C98C-45F7-A03C-98FA6374DF8C}" srcId="{A32B5520-F709-454A-ABAC-7040A7F87081}" destId="{E8B434FA-D3D2-46EE-9216-9031BD6017E0}" srcOrd="0" destOrd="0" parTransId="{8191AD99-6DEC-4759-8706-FCA8D56867FE}" sibTransId="{A001DA0D-E69B-4266-B5FE-9470B95435A0}"/>
    <dgm:cxn modelId="{94BBF878-E044-4943-A52C-8537D5298857}" type="presParOf" srcId="{24FEFF5D-A6B2-4A3E-B82C-A340C138C650}" destId="{141671EE-6DC4-418A-A821-31148C32CE69}" srcOrd="0" destOrd="0" presId="urn:microsoft.com/office/officeart/2008/layout/VerticalCurvedList"/>
    <dgm:cxn modelId="{615754B3-D02D-4F44-B813-C1F7454F3233}" type="presParOf" srcId="{141671EE-6DC4-418A-A821-31148C32CE69}" destId="{BD768DFB-9996-4446-A36D-9171B75236F8}" srcOrd="0" destOrd="0" presId="urn:microsoft.com/office/officeart/2008/layout/VerticalCurvedList"/>
    <dgm:cxn modelId="{8B6CF0A8-CBF4-49D3-9CE3-97CCE24C8A07}" type="presParOf" srcId="{BD768DFB-9996-4446-A36D-9171B75236F8}" destId="{D7A1DDA2-0BB1-468A-977C-EB19464ADFD7}" srcOrd="0" destOrd="0" presId="urn:microsoft.com/office/officeart/2008/layout/VerticalCurvedList"/>
    <dgm:cxn modelId="{11FEBC57-97D0-4549-B446-40EF1892647A}" type="presParOf" srcId="{BD768DFB-9996-4446-A36D-9171B75236F8}" destId="{2D12F3DC-CD7B-4BC1-B76C-DB81A5F7F5A7}" srcOrd="1" destOrd="0" presId="urn:microsoft.com/office/officeart/2008/layout/VerticalCurvedList"/>
    <dgm:cxn modelId="{954F40D8-A63E-4728-9F97-40815148A69D}" type="presParOf" srcId="{BD768DFB-9996-4446-A36D-9171B75236F8}" destId="{43B7E41A-C21D-4999-8A6A-11718E0318F3}" srcOrd="2" destOrd="0" presId="urn:microsoft.com/office/officeart/2008/layout/VerticalCurvedList"/>
    <dgm:cxn modelId="{2786A99C-52A4-4567-8B4A-A56262184AF7}" type="presParOf" srcId="{BD768DFB-9996-4446-A36D-9171B75236F8}" destId="{D09F88FE-984C-4329-BAB4-9ED719F3D221}" srcOrd="3" destOrd="0" presId="urn:microsoft.com/office/officeart/2008/layout/VerticalCurvedList"/>
    <dgm:cxn modelId="{E44AB885-0059-45E5-B00A-935962B8D9C6}" type="presParOf" srcId="{141671EE-6DC4-418A-A821-31148C32CE69}" destId="{AEDAC50F-3885-4A36-B576-1111F425D2FE}" srcOrd="1" destOrd="0" presId="urn:microsoft.com/office/officeart/2008/layout/VerticalCurvedList"/>
    <dgm:cxn modelId="{9AF16BE7-2949-4AB4-8ACC-1EB09111DA99}" type="presParOf" srcId="{141671EE-6DC4-418A-A821-31148C32CE69}" destId="{D9973C44-462D-455B-A9ED-4C6462E2D898}" srcOrd="2" destOrd="0" presId="urn:microsoft.com/office/officeart/2008/layout/VerticalCurvedList"/>
    <dgm:cxn modelId="{2CE7CD17-AA5F-4C1C-BD71-46BA54B46093}" type="presParOf" srcId="{D9973C44-462D-455B-A9ED-4C6462E2D898}" destId="{1D5F1AFC-F0B5-4D90-821D-5D614B2B79F7}" srcOrd="0" destOrd="0" presId="urn:microsoft.com/office/officeart/2008/layout/VerticalCurvedList"/>
    <dgm:cxn modelId="{F61D8981-E2E9-4FA1-8C97-C823B1E2749C}" type="presParOf" srcId="{141671EE-6DC4-418A-A821-31148C32CE69}" destId="{DD850AF3-029F-47A9-A8C1-88DEFB545326}" srcOrd="3" destOrd="0" presId="urn:microsoft.com/office/officeart/2008/layout/VerticalCurvedList"/>
    <dgm:cxn modelId="{EFA19716-7774-4EF6-A1CA-3A2B84331FDB}" type="presParOf" srcId="{141671EE-6DC4-418A-A821-31148C32CE69}" destId="{3B5C1327-F6CD-4BC3-865C-4F392BEB9395}" srcOrd="4" destOrd="0" presId="urn:microsoft.com/office/officeart/2008/layout/VerticalCurvedList"/>
    <dgm:cxn modelId="{49C57356-6393-4F15-BB39-0D0B861907AC}" type="presParOf" srcId="{3B5C1327-F6CD-4BC3-865C-4F392BEB9395}" destId="{FDC68329-383C-4595-8C53-74F957157931}" srcOrd="0" destOrd="0" presId="urn:microsoft.com/office/officeart/2008/layout/VerticalCurvedList"/>
    <dgm:cxn modelId="{D373CF6E-51B9-465F-B22C-87B96D3B09DE}" type="presParOf" srcId="{141671EE-6DC4-418A-A821-31148C32CE69}" destId="{942ECA42-E441-4EE1-9637-C67ECD61C88F}" srcOrd="5" destOrd="0" presId="urn:microsoft.com/office/officeart/2008/layout/VerticalCurvedList"/>
    <dgm:cxn modelId="{5E3140CB-1A4A-4B77-A2B9-A2CA2F0A706A}" type="presParOf" srcId="{141671EE-6DC4-418A-A821-31148C32CE69}" destId="{AE38C344-9924-446E-ACBA-CBEEC0DA8BA7}" srcOrd="6" destOrd="0" presId="urn:microsoft.com/office/officeart/2008/layout/VerticalCurvedList"/>
    <dgm:cxn modelId="{32EB73DD-F398-4ACE-B370-602B451250B7}" type="presParOf" srcId="{AE38C344-9924-446E-ACBA-CBEEC0DA8BA7}" destId="{AD07DE47-81B8-440B-A4EB-E3080BFBD649}" srcOrd="0" destOrd="0" presId="urn:microsoft.com/office/officeart/2008/layout/VerticalCurvedList"/>
    <dgm:cxn modelId="{C63AF84D-CDCB-489D-84D5-1D87C3F3855B}" type="presParOf" srcId="{141671EE-6DC4-418A-A821-31148C32CE69}" destId="{309AB5BE-8CBA-498F-B60B-2C185E535787}" srcOrd="7" destOrd="0" presId="urn:microsoft.com/office/officeart/2008/layout/VerticalCurvedList"/>
    <dgm:cxn modelId="{2E28E02B-2BE5-477E-91E8-74FE6A58330F}" type="presParOf" srcId="{141671EE-6DC4-418A-A821-31148C32CE69}" destId="{F37216B5-D26D-4196-97C5-78ECFF79A98A}" srcOrd="8" destOrd="0" presId="urn:microsoft.com/office/officeart/2008/layout/VerticalCurvedList"/>
    <dgm:cxn modelId="{2678B585-3175-407D-BE0D-BD745A18B268}" type="presParOf" srcId="{F37216B5-D26D-4196-97C5-78ECFF79A98A}" destId="{AFD00567-3CFC-4220-B510-2DA48742372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9EBC825-9FC6-4AEC-8B54-8E114B1F33D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36740C7-8553-41AF-B2EF-A86061FE1342}">
      <dgm:prSet/>
      <dgm:spPr/>
      <dgm:t>
        <a:bodyPr/>
        <a:lstStyle/>
        <a:p>
          <a:pPr>
            <a:lnSpc>
              <a:spcPct val="100000"/>
            </a:lnSpc>
          </a:pPr>
          <a:r>
            <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intrusion</a:t>
          </a:r>
          <a:r>
            <a:rPr lang="en-US" b="1" spc="-15"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detection</a:t>
          </a:r>
          <a:r>
            <a:rPr lang="en-US" b="1" spc="-2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en-US" b="1" spc="-5"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prevention.</a:t>
          </a:r>
        </a:p>
      </dgm:t>
    </dgm:pt>
    <dgm:pt modelId="{4D729273-F325-49A2-A1D9-841112640BB3}" type="parTrans" cxnId="{7D3609BB-7300-4D08-B16D-00A824CB6501}">
      <dgm:prSet/>
      <dgm:spPr/>
      <dgm:t>
        <a:bodyPr/>
        <a:lstStyle/>
        <a:p>
          <a:endParaRPr lang="en-US"/>
        </a:p>
      </dgm:t>
    </dgm:pt>
    <dgm:pt modelId="{D27E5316-1EA4-424B-9245-6DE2C8339653}" type="sibTrans" cxnId="{7D3609BB-7300-4D08-B16D-00A824CB6501}">
      <dgm:prSet/>
      <dgm:spPr/>
      <dgm:t>
        <a:bodyPr/>
        <a:lstStyle/>
        <a:p>
          <a:endParaRPr lang="en-US"/>
        </a:p>
      </dgm:t>
    </dgm:pt>
    <dgm:pt modelId="{375F413C-DC64-4C06-802C-6B6F65C8FE54}">
      <dgm:prSet/>
      <dgm:spPr/>
      <dgm:t>
        <a:bodyPr/>
        <a:lstStyle/>
        <a:p>
          <a:pPr>
            <a:lnSpc>
              <a:spcPct val="100000"/>
            </a:lnSpc>
          </a:pPr>
          <a:r>
            <a:rPr lang="en-US" b="1">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Anti-virus.</a:t>
          </a:r>
          <a:endPar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dgm:t>
    </dgm:pt>
    <dgm:pt modelId="{E04BAC2D-535B-4BE2-9E52-3319EBADF893}" type="parTrans" cxnId="{6224AB94-D300-4ECF-97C9-C6F4934A0DFF}">
      <dgm:prSet/>
      <dgm:spPr/>
      <dgm:t>
        <a:bodyPr/>
        <a:lstStyle/>
        <a:p>
          <a:endParaRPr lang="en-US"/>
        </a:p>
      </dgm:t>
    </dgm:pt>
    <dgm:pt modelId="{7D949ED3-5C5C-442F-BCF7-9B8F4CCC5E10}" type="sibTrans" cxnId="{6224AB94-D300-4ECF-97C9-C6F4934A0DFF}">
      <dgm:prSet/>
      <dgm:spPr/>
      <dgm:t>
        <a:bodyPr/>
        <a:lstStyle/>
        <a:p>
          <a:endParaRPr lang="en-US"/>
        </a:p>
      </dgm:t>
    </dgm:pt>
    <dgm:pt modelId="{CB19CEEA-3F5C-487B-A1AD-8EF3FB302AC7}">
      <dgm:prSet/>
      <dgm:spPr/>
      <dgm:t>
        <a:bodyPr/>
        <a:lstStyle/>
        <a:p>
          <a:pPr>
            <a:lnSpc>
              <a:spcPct val="100000"/>
            </a:lnSpc>
          </a:pPr>
          <a:r>
            <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Web</a:t>
          </a:r>
          <a:r>
            <a:rPr lang="en-US" b="1" spc="-1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site</a:t>
          </a:r>
          <a:r>
            <a:rPr lang="en-US" b="1" spc="-1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filtering.</a:t>
          </a:r>
        </a:p>
      </dgm:t>
    </dgm:pt>
    <dgm:pt modelId="{4E8A2C49-BA17-46BB-A645-937668B8E402}" type="parTrans" cxnId="{CA97F00C-7E35-47C6-9E8D-022BE0F3CEDE}">
      <dgm:prSet/>
      <dgm:spPr/>
      <dgm:t>
        <a:bodyPr/>
        <a:lstStyle/>
        <a:p>
          <a:endParaRPr lang="en-US"/>
        </a:p>
      </dgm:t>
    </dgm:pt>
    <dgm:pt modelId="{735A40A4-C61F-4705-B74F-CAC4FFE69ACE}" type="sibTrans" cxnId="{CA97F00C-7E35-47C6-9E8D-022BE0F3CEDE}">
      <dgm:prSet/>
      <dgm:spPr/>
      <dgm:t>
        <a:bodyPr/>
        <a:lstStyle/>
        <a:p>
          <a:endParaRPr lang="en-US"/>
        </a:p>
      </dgm:t>
    </dgm:pt>
    <dgm:pt modelId="{94AA1692-13C8-433F-9818-5A09314E3514}">
      <dgm:prSet/>
      <dgm:spPr/>
      <dgm:t>
        <a:bodyPr/>
        <a:lstStyle/>
        <a:p>
          <a:pPr>
            <a:lnSpc>
              <a:spcPct val="100000"/>
            </a:lnSpc>
          </a:pPr>
          <a:r>
            <a:rPr lang="en-US" b="1">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Virtual</a:t>
          </a:r>
          <a:r>
            <a:rPr lang="en-US" b="1" spc="-15">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private network.</a:t>
          </a:r>
          <a:endPar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dgm:t>
    </dgm:pt>
    <dgm:pt modelId="{93ED44C9-EB8E-474A-96A1-B9FF3892594F}" type="parTrans" cxnId="{F1B89D2C-27FD-4A6B-AF1D-D6F2860E0804}">
      <dgm:prSet/>
      <dgm:spPr/>
      <dgm:t>
        <a:bodyPr/>
        <a:lstStyle/>
        <a:p>
          <a:endParaRPr lang="en-US"/>
        </a:p>
      </dgm:t>
    </dgm:pt>
    <dgm:pt modelId="{CF866732-AB67-46DF-B3C2-33508E07C4D8}" type="sibTrans" cxnId="{F1B89D2C-27FD-4A6B-AF1D-D6F2860E0804}">
      <dgm:prSet/>
      <dgm:spPr/>
      <dgm:t>
        <a:bodyPr/>
        <a:lstStyle/>
        <a:p>
          <a:endParaRPr lang="en-US"/>
        </a:p>
      </dgm:t>
    </dgm:pt>
    <dgm:pt modelId="{EB9F8BCD-E59B-4590-8974-97E012731F09}">
      <dgm:prSet/>
      <dgm:spPr/>
      <dgm:t>
        <a:bodyPr/>
        <a:lstStyle/>
        <a:p>
          <a:pPr>
            <a:lnSpc>
              <a:spcPct val="100000"/>
            </a:lnSpc>
          </a:pPr>
          <a:r>
            <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(VPNs) Application</a:t>
          </a:r>
          <a:r>
            <a:rPr lang="en-US" b="1" spc="-5"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control</a:t>
          </a:r>
          <a:endParaRPr lang="en-US" b="1" dirty="0">
            <a:solidFill>
              <a:srgbClr val="000066"/>
            </a:solidFill>
          </a:endParaRPr>
        </a:p>
      </dgm:t>
    </dgm:pt>
    <dgm:pt modelId="{FC6B0E1F-4EAB-40F3-9BEE-5A2C29C1457F}" type="parTrans" cxnId="{32CD3984-C80F-4D18-B91F-750AEA3E3D4B}">
      <dgm:prSet/>
      <dgm:spPr/>
      <dgm:t>
        <a:bodyPr/>
        <a:lstStyle/>
        <a:p>
          <a:endParaRPr lang="en-US"/>
        </a:p>
      </dgm:t>
    </dgm:pt>
    <dgm:pt modelId="{59221C94-CA82-433E-AA81-DF8502D26EC1}" type="sibTrans" cxnId="{32CD3984-C80F-4D18-B91F-750AEA3E3D4B}">
      <dgm:prSet/>
      <dgm:spPr/>
      <dgm:t>
        <a:bodyPr/>
        <a:lstStyle/>
        <a:p>
          <a:endParaRPr lang="en-US"/>
        </a:p>
      </dgm:t>
    </dgm:pt>
    <dgm:pt modelId="{B6E9E469-C417-49E2-B09D-10DBB83D8DFB}" type="pres">
      <dgm:prSet presAssocID="{19EBC825-9FC6-4AEC-8B54-8E114B1F33D1}" presName="root" presStyleCnt="0">
        <dgm:presLayoutVars>
          <dgm:dir/>
          <dgm:resizeHandles val="exact"/>
        </dgm:presLayoutVars>
      </dgm:prSet>
      <dgm:spPr/>
    </dgm:pt>
    <dgm:pt modelId="{E8BDFAE6-5D8E-4926-8966-1800C3B676C5}" type="pres">
      <dgm:prSet presAssocID="{436740C7-8553-41AF-B2EF-A86061FE1342}" presName="compNode" presStyleCnt="0"/>
      <dgm:spPr/>
    </dgm:pt>
    <dgm:pt modelId="{FE30B483-F440-4F14-A083-52F268800B06}" type="pres">
      <dgm:prSet presAssocID="{436740C7-8553-41AF-B2EF-A86061FE1342}" presName="bgRect" presStyleLbl="bgShp" presStyleIdx="0" presStyleCnt="5"/>
      <dgm:spPr/>
    </dgm:pt>
    <dgm:pt modelId="{FD1A149B-B426-4245-8E2C-FAD1FA2E1269}" type="pres">
      <dgm:prSet presAssocID="{436740C7-8553-41AF-B2EF-A86061FE1342}" presName="iconRect" presStyleLbl="node1" presStyleIdx="0" presStyleCnt="5"/>
      <dgm:spPr>
        <a:solidFill>
          <a:schemeClr val="accent2"/>
        </a:solidFill>
      </dgm:spPr>
    </dgm:pt>
    <dgm:pt modelId="{3A2A6227-092D-46E0-BC23-16891E8F871B}" type="pres">
      <dgm:prSet presAssocID="{436740C7-8553-41AF-B2EF-A86061FE1342}" presName="spaceRect" presStyleCnt="0"/>
      <dgm:spPr/>
    </dgm:pt>
    <dgm:pt modelId="{363FD7FD-9AEB-4D21-BED8-BD26991DFDCB}" type="pres">
      <dgm:prSet presAssocID="{436740C7-8553-41AF-B2EF-A86061FE1342}" presName="parTx" presStyleLbl="revTx" presStyleIdx="0" presStyleCnt="5">
        <dgm:presLayoutVars>
          <dgm:chMax val="0"/>
          <dgm:chPref val="0"/>
        </dgm:presLayoutVars>
      </dgm:prSet>
      <dgm:spPr/>
    </dgm:pt>
    <dgm:pt modelId="{ECA06F15-9BED-46FD-9F7D-394828A62256}" type="pres">
      <dgm:prSet presAssocID="{D27E5316-1EA4-424B-9245-6DE2C8339653}" presName="sibTrans" presStyleCnt="0"/>
      <dgm:spPr/>
    </dgm:pt>
    <dgm:pt modelId="{45A63808-D19D-4797-8D5C-FF89B66CD1A1}" type="pres">
      <dgm:prSet presAssocID="{375F413C-DC64-4C06-802C-6B6F65C8FE54}" presName="compNode" presStyleCnt="0"/>
      <dgm:spPr/>
    </dgm:pt>
    <dgm:pt modelId="{96BCE47A-33E3-4ADC-88C4-9CCB8C4095D9}" type="pres">
      <dgm:prSet presAssocID="{375F413C-DC64-4C06-802C-6B6F65C8FE54}" presName="bgRect" presStyleLbl="bgShp" presStyleIdx="1" presStyleCnt="5"/>
      <dgm:spPr/>
    </dgm:pt>
    <dgm:pt modelId="{3C45C183-9DC4-4495-8464-C0C1DC4BC53F}" type="pres">
      <dgm:prSet presAssocID="{375F413C-DC64-4C06-802C-6B6F65C8FE54}" presName="iconRect" presStyleLbl="node1" presStyleIdx="1" presStyleCnt="5"/>
      <dgm:spPr>
        <a:solidFill>
          <a:schemeClr val="accent3"/>
        </a:solidFill>
      </dgm:spPr>
    </dgm:pt>
    <dgm:pt modelId="{B9B1C280-B1FB-4EDB-B593-63657C98BD7C}" type="pres">
      <dgm:prSet presAssocID="{375F413C-DC64-4C06-802C-6B6F65C8FE54}" presName="spaceRect" presStyleCnt="0"/>
      <dgm:spPr/>
    </dgm:pt>
    <dgm:pt modelId="{27819DC7-399D-4521-9289-EB0894912E99}" type="pres">
      <dgm:prSet presAssocID="{375F413C-DC64-4C06-802C-6B6F65C8FE54}" presName="parTx" presStyleLbl="revTx" presStyleIdx="1" presStyleCnt="5">
        <dgm:presLayoutVars>
          <dgm:chMax val="0"/>
          <dgm:chPref val="0"/>
        </dgm:presLayoutVars>
      </dgm:prSet>
      <dgm:spPr/>
    </dgm:pt>
    <dgm:pt modelId="{30D792EB-5868-47F9-AB0B-4E54897075DB}" type="pres">
      <dgm:prSet presAssocID="{7D949ED3-5C5C-442F-BCF7-9B8F4CCC5E10}" presName="sibTrans" presStyleCnt="0"/>
      <dgm:spPr/>
    </dgm:pt>
    <dgm:pt modelId="{C1420F87-0D59-40F7-81B2-7A7D826F8DCC}" type="pres">
      <dgm:prSet presAssocID="{CB19CEEA-3F5C-487B-A1AD-8EF3FB302AC7}" presName="compNode" presStyleCnt="0"/>
      <dgm:spPr/>
    </dgm:pt>
    <dgm:pt modelId="{0BE2E7C2-9EC0-495A-97A0-E3F2D0F75524}" type="pres">
      <dgm:prSet presAssocID="{CB19CEEA-3F5C-487B-A1AD-8EF3FB302AC7}" presName="bgRect" presStyleLbl="bgShp" presStyleIdx="2" presStyleCnt="5"/>
      <dgm:spPr/>
    </dgm:pt>
    <dgm:pt modelId="{A1690BCB-B034-4AE8-8B31-E57036844F25}" type="pres">
      <dgm:prSet presAssocID="{CB19CEEA-3F5C-487B-A1AD-8EF3FB302AC7}" presName="iconRect" presStyleLbl="node1" presStyleIdx="2" presStyleCnt="5"/>
      <dgm:spPr>
        <a:solidFill>
          <a:schemeClr val="accent4"/>
        </a:solidFill>
      </dgm:spPr>
    </dgm:pt>
    <dgm:pt modelId="{8F3F4DDE-5E6C-4644-BC08-D391F1E0B729}" type="pres">
      <dgm:prSet presAssocID="{CB19CEEA-3F5C-487B-A1AD-8EF3FB302AC7}" presName="spaceRect" presStyleCnt="0"/>
      <dgm:spPr/>
    </dgm:pt>
    <dgm:pt modelId="{09EEDC5D-1099-47AF-A3EC-CEA6072ABBDA}" type="pres">
      <dgm:prSet presAssocID="{CB19CEEA-3F5C-487B-A1AD-8EF3FB302AC7}" presName="parTx" presStyleLbl="revTx" presStyleIdx="2" presStyleCnt="5">
        <dgm:presLayoutVars>
          <dgm:chMax val="0"/>
          <dgm:chPref val="0"/>
        </dgm:presLayoutVars>
      </dgm:prSet>
      <dgm:spPr/>
    </dgm:pt>
    <dgm:pt modelId="{0668E2AB-1B38-4736-A514-ABA625F33779}" type="pres">
      <dgm:prSet presAssocID="{735A40A4-C61F-4705-B74F-CAC4FFE69ACE}" presName="sibTrans" presStyleCnt="0"/>
      <dgm:spPr/>
    </dgm:pt>
    <dgm:pt modelId="{6A95855A-755B-4F92-982C-936690D08E93}" type="pres">
      <dgm:prSet presAssocID="{94AA1692-13C8-433F-9818-5A09314E3514}" presName="compNode" presStyleCnt="0"/>
      <dgm:spPr/>
    </dgm:pt>
    <dgm:pt modelId="{2D39CE6D-C53B-4C2D-A485-855D22D67838}" type="pres">
      <dgm:prSet presAssocID="{94AA1692-13C8-433F-9818-5A09314E3514}" presName="bgRect" presStyleLbl="bgShp" presStyleIdx="3" presStyleCnt="5"/>
      <dgm:spPr/>
    </dgm:pt>
    <dgm:pt modelId="{0ACFE387-13C9-4A8C-B54D-CD5EA340512F}" type="pres">
      <dgm:prSet presAssocID="{94AA1692-13C8-433F-9818-5A09314E3514}" presName="iconRect" presStyleLbl="node1" presStyleIdx="3" presStyleCnt="5"/>
      <dgm:spPr>
        <a:solidFill>
          <a:schemeClr val="accent5"/>
        </a:solidFill>
      </dgm:spPr>
    </dgm:pt>
    <dgm:pt modelId="{112E10B3-65F2-46EF-BE0B-5720652FB37E}" type="pres">
      <dgm:prSet presAssocID="{94AA1692-13C8-433F-9818-5A09314E3514}" presName="spaceRect" presStyleCnt="0"/>
      <dgm:spPr/>
    </dgm:pt>
    <dgm:pt modelId="{657FDC53-765F-4B29-9932-F2FF069DA7AF}" type="pres">
      <dgm:prSet presAssocID="{94AA1692-13C8-433F-9818-5A09314E3514}" presName="parTx" presStyleLbl="revTx" presStyleIdx="3" presStyleCnt="5">
        <dgm:presLayoutVars>
          <dgm:chMax val="0"/>
          <dgm:chPref val="0"/>
        </dgm:presLayoutVars>
      </dgm:prSet>
      <dgm:spPr/>
    </dgm:pt>
    <dgm:pt modelId="{1C9B8990-64C2-45A5-B859-35D80628141E}" type="pres">
      <dgm:prSet presAssocID="{CF866732-AB67-46DF-B3C2-33508E07C4D8}" presName="sibTrans" presStyleCnt="0"/>
      <dgm:spPr/>
    </dgm:pt>
    <dgm:pt modelId="{51FD6D36-3233-4A22-8DBC-07C29F06362B}" type="pres">
      <dgm:prSet presAssocID="{EB9F8BCD-E59B-4590-8974-97E012731F09}" presName="compNode" presStyleCnt="0"/>
      <dgm:spPr/>
    </dgm:pt>
    <dgm:pt modelId="{2CC6D38C-0E70-4ABD-A306-4B95758CE2E6}" type="pres">
      <dgm:prSet presAssocID="{EB9F8BCD-E59B-4590-8974-97E012731F09}" presName="bgRect" presStyleLbl="bgShp" presStyleIdx="4" presStyleCnt="5"/>
      <dgm:spPr/>
    </dgm:pt>
    <dgm:pt modelId="{5188F6CD-2464-4799-8F2F-7439F88FE8DC}" type="pres">
      <dgm:prSet presAssocID="{EB9F8BCD-E59B-4590-8974-97E012731F09}" presName="iconRect" presStyleLbl="node1" presStyleIdx="4" presStyleCnt="5"/>
      <dgm:spPr>
        <a:solidFill>
          <a:schemeClr val="accent6"/>
        </a:solidFill>
      </dgm:spPr>
    </dgm:pt>
    <dgm:pt modelId="{17798BF5-C2AD-4C0A-AD87-AB3D811779F8}" type="pres">
      <dgm:prSet presAssocID="{EB9F8BCD-E59B-4590-8974-97E012731F09}" presName="spaceRect" presStyleCnt="0"/>
      <dgm:spPr/>
    </dgm:pt>
    <dgm:pt modelId="{79F02B72-3BC8-4268-9EE7-32F7B50B92D9}" type="pres">
      <dgm:prSet presAssocID="{EB9F8BCD-E59B-4590-8974-97E012731F09}" presName="parTx" presStyleLbl="revTx" presStyleIdx="4" presStyleCnt="5">
        <dgm:presLayoutVars>
          <dgm:chMax val="0"/>
          <dgm:chPref val="0"/>
        </dgm:presLayoutVars>
      </dgm:prSet>
      <dgm:spPr/>
    </dgm:pt>
  </dgm:ptLst>
  <dgm:cxnLst>
    <dgm:cxn modelId="{CA97F00C-7E35-47C6-9E8D-022BE0F3CEDE}" srcId="{19EBC825-9FC6-4AEC-8B54-8E114B1F33D1}" destId="{CB19CEEA-3F5C-487B-A1AD-8EF3FB302AC7}" srcOrd="2" destOrd="0" parTransId="{4E8A2C49-BA17-46BB-A645-937668B8E402}" sibTransId="{735A40A4-C61F-4705-B74F-CAC4FFE69ACE}"/>
    <dgm:cxn modelId="{4314D31C-9444-40E3-BC91-32D94D9192DA}" type="presOf" srcId="{375F413C-DC64-4C06-802C-6B6F65C8FE54}" destId="{27819DC7-399D-4521-9289-EB0894912E99}" srcOrd="0" destOrd="0" presId="urn:microsoft.com/office/officeart/2018/2/layout/IconVerticalSolidList"/>
    <dgm:cxn modelId="{9680D71F-E2C7-4845-9AA7-835BEE7D0EC9}" type="presOf" srcId="{EB9F8BCD-E59B-4590-8974-97E012731F09}" destId="{79F02B72-3BC8-4268-9EE7-32F7B50B92D9}" srcOrd="0" destOrd="0" presId="urn:microsoft.com/office/officeart/2018/2/layout/IconVerticalSolidList"/>
    <dgm:cxn modelId="{F1B89D2C-27FD-4A6B-AF1D-D6F2860E0804}" srcId="{19EBC825-9FC6-4AEC-8B54-8E114B1F33D1}" destId="{94AA1692-13C8-433F-9818-5A09314E3514}" srcOrd="3" destOrd="0" parTransId="{93ED44C9-EB8E-474A-96A1-B9FF3892594F}" sibTransId="{CF866732-AB67-46DF-B3C2-33508E07C4D8}"/>
    <dgm:cxn modelId="{1809AF4D-6606-4042-A38C-5E15C219FBFA}" type="presOf" srcId="{94AA1692-13C8-433F-9818-5A09314E3514}" destId="{657FDC53-765F-4B29-9932-F2FF069DA7AF}" srcOrd="0" destOrd="0" presId="urn:microsoft.com/office/officeart/2018/2/layout/IconVerticalSolidList"/>
    <dgm:cxn modelId="{32CD3984-C80F-4D18-B91F-750AEA3E3D4B}" srcId="{19EBC825-9FC6-4AEC-8B54-8E114B1F33D1}" destId="{EB9F8BCD-E59B-4590-8974-97E012731F09}" srcOrd="4" destOrd="0" parTransId="{FC6B0E1F-4EAB-40F3-9BEE-5A2C29C1457F}" sibTransId="{59221C94-CA82-433E-AA81-DF8502D26EC1}"/>
    <dgm:cxn modelId="{636EFF87-393A-4CC2-9773-3E77B5FC4D2A}" type="presOf" srcId="{CB19CEEA-3F5C-487B-A1AD-8EF3FB302AC7}" destId="{09EEDC5D-1099-47AF-A3EC-CEA6072ABBDA}" srcOrd="0" destOrd="0" presId="urn:microsoft.com/office/officeart/2018/2/layout/IconVerticalSolidList"/>
    <dgm:cxn modelId="{6224AB94-D300-4ECF-97C9-C6F4934A0DFF}" srcId="{19EBC825-9FC6-4AEC-8B54-8E114B1F33D1}" destId="{375F413C-DC64-4C06-802C-6B6F65C8FE54}" srcOrd="1" destOrd="0" parTransId="{E04BAC2D-535B-4BE2-9E52-3319EBADF893}" sibTransId="{7D949ED3-5C5C-442F-BCF7-9B8F4CCC5E10}"/>
    <dgm:cxn modelId="{7D3609BB-7300-4D08-B16D-00A824CB6501}" srcId="{19EBC825-9FC6-4AEC-8B54-8E114B1F33D1}" destId="{436740C7-8553-41AF-B2EF-A86061FE1342}" srcOrd="0" destOrd="0" parTransId="{4D729273-F325-49A2-A1D9-841112640BB3}" sibTransId="{D27E5316-1EA4-424B-9245-6DE2C8339653}"/>
    <dgm:cxn modelId="{F3DAF0BE-5D53-4FE6-8FE0-60F29972F679}" type="presOf" srcId="{436740C7-8553-41AF-B2EF-A86061FE1342}" destId="{363FD7FD-9AEB-4D21-BED8-BD26991DFDCB}" srcOrd="0" destOrd="0" presId="urn:microsoft.com/office/officeart/2018/2/layout/IconVerticalSolidList"/>
    <dgm:cxn modelId="{DE6ADBCD-5A0F-42C5-A108-C3BADA1CAC58}" type="presOf" srcId="{19EBC825-9FC6-4AEC-8B54-8E114B1F33D1}" destId="{B6E9E469-C417-49E2-B09D-10DBB83D8DFB}" srcOrd="0" destOrd="0" presId="urn:microsoft.com/office/officeart/2018/2/layout/IconVerticalSolidList"/>
    <dgm:cxn modelId="{BF346E1D-4B96-4C1B-8918-39974EBB830D}" type="presParOf" srcId="{B6E9E469-C417-49E2-B09D-10DBB83D8DFB}" destId="{E8BDFAE6-5D8E-4926-8966-1800C3B676C5}" srcOrd="0" destOrd="0" presId="urn:microsoft.com/office/officeart/2018/2/layout/IconVerticalSolidList"/>
    <dgm:cxn modelId="{98FB2233-E36B-4340-8298-2CF5F4C1137B}" type="presParOf" srcId="{E8BDFAE6-5D8E-4926-8966-1800C3B676C5}" destId="{FE30B483-F440-4F14-A083-52F268800B06}" srcOrd="0" destOrd="0" presId="urn:microsoft.com/office/officeart/2018/2/layout/IconVerticalSolidList"/>
    <dgm:cxn modelId="{E79642E6-4E23-41C9-8107-75C636C4B085}" type="presParOf" srcId="{E8BDFAE6-5D8E-4926-8966-1800C3B676C5}" destId="{FD1A149B-B426-4245-8E2C-FAD1FA2E1269}" srcOrd="1" destOrd="0" presId="urn:microsoft.com/office/officeart/2018/2/layout/IconVerticalSolidList"/>
    <dgm:cxn modelId="{5B36B100-8853-4C84-9A04-A0AFA1B571B8}" type="presParOf" srcId="{E8BDFAE6-5D8E-4926-8966-1800C3B676C5}" destId="{3A2A6227-092D-46E0-BC23-16891E8F871B}" srcOrd="2" destOrd="0" presId="urn:microsoft.com/office/officeart/2018/2/layout/IconVerticalSolidList"/>
    <dgm:cxn modelId="{0EFDE0A6-4AA7-4EC6-9DC5-AE1C38FDEEC3}" type="presParOf" srcId="{E8BDFAE6-5D8E-4926-8966-1800C3B676C5}" destId="{363FD7FD-9AEB-4D21-BED8-BD26991DFDCB}" srcOrd="3" destOrd="0" presId="urn:microsoft.com/office/officeart/2018/2/layout/IconVerticalSolidList"/>
    <dgm:cxn modelId="{5E6D67E0-F5A3-44E5-B60E-5E6DA16BF358}" type="presParOf" srcId="{B6E9E469-C417-49E2-B09D-10DBB83D8DFB}" destId="{ECA06F15-9BED-46FD-9F7D-394828A62256}" srcOrd="1" destOrd="0" presId="urn:microsoft.com/office/officeart/2018/2/layout/IconVerticalSolidList"/>
    <dgm:cxn modelId="{911D2701-1389-4EE6-B076-C4AA419C0C07}" type="presParOf" srcId="{B6E9E469-C417-49E2-B09D-10DBB83D8DFB}" destId="{45A63808-D19D-4797-8D5C-FF89B66CD1A1}" srcOrd="2" destOrd="0" presId="urn:microsoft.com/office/officeart/2018/2/layout/IconVerticalSolidList"/>
    <dgm:cxn modelId="{8A254693-5D81-4126-91DF-EB9976597149}" type="presParOf" srcId="{45A63808-D19D-4797-8D5C-FF89B66CD1A1}" destId="{96BCE47A-33E3-4ADC-88C4-9CCB8C4095D9}" srcOrd="0" destOrd="0" presId="urn:microsoft.com/office/officeart/2018/2/layout/IconVerticalSolidList"/>
    <dgm:cxn modelId="{62ADDC01-AA08-492E-9065-F431D75F053E}" type="presParOf" srcId="{45A63808-D19D-4797-8D5C-FF89B66CD1A1}" destId="{3C45C183-9DC4-4495-8464-C0C1DC4BC53F}" srcOrd="1" destOrd="0" presId="urn:microsoft.com/office/officeart/2018/2/layout/IconVerticalSolidList"/>
    <dgm:cxn modelId="{05577493-FDBB-4148-BCF7-A3F7E34A0D92}" type="presParOf" srcId="{45A63808-D19D-4797-8D5C-FF89B66CD1A1}" destId="{B9B1C280-B1FB-4EDB-B593-63657C98BD7C}" srcOrd="2" destOrd="0" presId="urn:microsoft.com/office/officeart/2018/2/layout/IconVerticalSolidList"/>
    <dgm:cxn modelId="{7F11B693-8DF6-4FC7-98C8-2BD86E4E8DED}" type="presParOf" srcId="{45A63808-D19D-4797-8D5C-FF89B66CD1A1}" destId="{27819DC7-399D-4521-9289-EB0894912E99}" srcOrd="3" destOrd="0" presId="urn:microsoft.com/office/officeart/2018/2/layout/IconVerticalSolidList"/>
    <dgm:cxn modelId="{8551F83D-90D1-4FA8-9A48-DF32EDD76095}" type="presParOf" srcId="{B6E9E469-C417-49E2-B09D-10DBB83D8DFB}" destId="{30D792EB-5868-47F9-AB0B-4E54897075DB}" srcOrd="3" destOrd="0" presId="urn:microsoft.com/office/officeart/2018/2/layout/IconVerticalSolidList"/>
    <dgm:cxn modelId="{61D24D16-E635-4E35-A06F-9F52FA9B4528}" type="presParOf" srcId="{B6E9E469-C417-49E2-B09D-10DBB83D8DFB}" destId="{C1420F87-0D59-40F7-81B2-7A7D826F8DCC}" srcOrd="4" destOrd="0" presId="urn:microsoft.com/office/officeart/2018/2/layout/IconVerticalSolidList"/>
    <dgm:cxn modelId="{A4E6B963-9F94-409C-9066-A3D573442D9A}" type="presParOf" srcId="{C1420F87-0D59-40F7-81B2-7A7D826F8DCC}" destId="{0BE2E7C2-9EC0-495A-97A0-E3F2D0F75524}" srcOrd="0" destOrd="0" presId="urn:microsoft.com/office/officeart/2018/2/layout/IconVerticalSolidList"/>
    <dgm:cxn modelId="{1CFC0729-E1F1-40E5-A038-1A3E048B5B71}" type="presParOf" srcId="{C1420F87-0D59-40F7-81B2-7A7D826F8DCC}" destId="{A1690BCB-B034-4AE8-8B31-E57036844F25}" srcOrd="1" destOrd="0" presId="urn:microsoft.com/office/officeart/2018/2/layout/IconVerticalSolidList"/>
    <dgm:cxn modelId="{4FA82DEF-36EA-4B7A-963F-A9D848A47C4F}" type="presParOf" srcId="{C1420F87-0D59-40F7-81B2-7A7D826F8DCC}" destId="{8F3F4DDE-5E6C-4644-BC08-D391F1E0B729}" srcOrd="2" destOrd="0" presId="urn:microsoft.com/office/officeart/2018/2/layout/IconVerticalSolidList"/>
    <dgm:cxn modelId="{C2F1F351-048E-4D29-A580-3EAB7747B185}" type="presParOf" srcId="{C1420F87-0D59-40F7-81B2-7A7D826F8DCC}" destId="{09EEDC5D-1099-47AF-A3EC-CEA6072ABBDA}" srcOrd="3" destOrd="0" presId="urn:microsoft.com/office/officeart/2018/2/layout/IconVerticalSolidList"/>
    <dgm:cxn modelId="{675AABE9-CA3A-4378-87AF-893A0E1B81BA}" type="presParOf" srcId="{B6E9E469-C417-49E2-B09D-10DBB83D8DFB}" destId="{0668E2AB-1B38-4736-A514-ABA625F33779}" srcOrd="5" destOrd="0" presId="urn:microsoft.com/office/officeart/2018/2/layout/IconVerticalSolidList"/>
    <dgm:cxn modelId="{7C1195FE-3756-498D-BB47-EBC24A8FEC8E}" type="presParOf" srcId="{B6E9E469-C417-49E2-B09D-10DBB83D8DFB}" destId="{6A95855A-755B-4F92-982C-936690D08E93}" srcOrd="6" destOrd="0" presId="urn:microsoft.com/office/officeart/2018/2/layout/IconVerticalSolidList"/>
    <dgm:cxn modelId="{2B7474F5-7054-4A3C-86CB-2F561F895C6B}" type="presParOf" srcId="{6A95855A-755B-4F92-982C-936690D08E93}" destId="{2D39CE6D-C53B-4C2D-A485-855D22D67838}" srcOrd="0" destOrd="0" presId="urn:microsoft.com/office/officeart/2018/2/layout/IconVerticalSolidList"/>
    <dgm:cxn modelId="{DA057169-9047-44E7-B905-5CEF12286741}" type="presParOf" srcId="{6A95855A-755B-4F92-982C-936690D08E93}" destId="{0ACFE387-13C9-4A8C-B54D-CD5EA340512F}" srcOrd="1" destOrd="0" presId="urn:microsoft.com/office/officeart/2018/2/layout/IconVerticalSolidList"/>
    <dgm:cxn modelId="{1A436917-1B4D-4CE6-9D97-8BFFE6CB79C9}" type="presParOf" srcId="{6A95855A-755B-4F92-982C-936690D08E93}" destId="{112E10B3-65F2-46EF-BE0B-5720652FB37E}" srcOrd="2" destOrd="0" presId="urn:microsoft.com/office/officeart/2018/2/layout/IconVerticalSolidList"/>
    <dgm:cxn modelId="{597F7783-0EB7-4411-919F-05A137E2D074}" type="presParOf" srcId="{6A95855A-755B-4F92-982C-936690D08E93}" destId="{657FDC53-765F-4B29-9932-F2FF069DA7AF}" srcOrd="3" destOrd="0" presId="urn:microsoft.com/office/officeart/2018/2/layout/IconVerticalSolidList"/>
    <dgm:cxn modelId="{7DD3D4E4-F18A-40CD-8B63-2255629D95D7}" type="presParOf" srcId="{B6E9E469-C417-49E2-B09D-10DBB83D8DFB}" destId="{1C9B8990-64C2-45A5-B859-35D80628141E}" srcOrd="7" destOrd="0" presId="urn:microsoft.com/office/officeart/2018/2/layout/IconVerticalSolidList"/>
    <dgm:cxn modelId="{DC43E7DF-C424-4F39-BEDD-2D851AD10496}" type="presParOf" srcId="{B6E9E469-C417-49E2-B09D-10DBB83D8DFB}" destId="{51FD6D36-3233-4A22-8DBC-07C29F06362B}" srcOrd="8" destOrd="0" presId="urn:microsoft.com/office/officeart/2018/2/layout/IconVerticalSolidList"/>
    <dgm:cxn modelId="{23E92BD5-6E82-457F-91EE-A496241B945D}" type="presParOf" srcId="{51FD6D36-3233-4A22-8DBC-07C29F06362B}" destId="{2CC6D38C-0E70-4ABD-A306-4B95758CE2E6}" srcOrd="0" destOrd="0" presId="urn:microsoft.com/office/officeart/2018/2/layout/IconVerticalSolidList"/>
    <dgm:cxn modelId="{5C8C8391-57D1-4053-99A1-03672F5A9070}" type="presParOf" srcId="{51FD6D36-3233-4A22-8DBC-07C29F06362B}" destId="{5188F6CD-2464-4799-8F2F-7439F88FE8DC}" srcOrd="1" destOrd="0" presId="urn:microsoft.com/office/officeart/2018/2/layout/IconVerticalSolidList"/>
    <dgm:cxn modelId="{DE5C57C9-C8A9-4476-9CF1-F7584DEA52B0}" type="presParOf" srcId="{51FD6D36-3233-4A22-8DBC-07C29F06362B}" destId="{17798BF5-C2AD-4C0A-AD87-AB3D811779F8}" srcOrd="2" destOrd="0" presId="urn:microsoft.com/office/officeart/2018/2/layout/IconVerticalSolidList"/>
    <dgm:cxn modelId="{383CAD53-BE89-4AC5-B0FC-16A77F178899}" type="presParOf" srcId="{51FD6D36-3233-4A22-8DBC-07C29F06362B}" destId="{79F02B72-3BC8-4268-9EE7-32F7B50B92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32B5520-F709-454A-ABAC-7040A7F8708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B0F705C-1E54-40FE-B2DA-EB884641C3B7}">
      <dgm:prSet phldrT="[Text]" custT="1"/>
      <dgm:spPr>
        <a:solidFill>
          <a:schemeClr val="accent1"/>
        </a:solidFill>
      </dgm:spPr>
      <dgm:t>
        <a:bodyPr/>
        <a:lstStyle/>
        <a:p>
          <a:pPr>
            <a:buFont typeface="Arial" panose="020B0604020202020204" pitchFamily="34" charset="0"/>
            <a:buChar char="•"/>
          </a:pPr>
          <a:r>
            <a:rPr lang="en-US" sz="2000" b="1" dirty="0"/>
            <a:t>Monitors Network Traffic</a:t>
          </a:r>
        </a:p>
      </dgm:t>
    </dgm:pt>
    <dgm:pt modelId="{E9023762-6A87-4A82-B13B-1DBBA8D9A1A6}" type="parTrans" cxnId="{823236A8-52A5-4B03-8C63-6E3D73C2E672}">
      <dgm:prSet/>
      <dgm:spPr/>
      <dgm:t>
        <a:bodyPr/>
        <a:lstStyle/>
        <a:p>
          <a:endParaRPr lang="en-US"/>
        </a:p>
      </dgm:t>
    </dgm:pt>
    <dgm:pt modelId="{02ED178A-F03D-47AD-A4B4-593C29B10EF2}" type="sibTrans" cxnId="{823236A8-52A5-4B03-8C63-6E3D73C2E672}">
      <dgm:prSet/>
      <dgm:spPr/>
      <dgm:t>
        <a:bodyPr/>
        <a:lstStyle/>
        <a:p>
          <a:endParaRPr lang="en-US"/>
        </a:p>
      </dgm:t>
    </dgm:pt>
    <dgm:pt modelId="{0EBBE814-2B07-459F-92A3-8E00BA9E5FE3}">
      <dgm:prSet custT="1"/>
      <dgm:spPr>
        <a:solidFill>
          <a:schemeClr val="accent2"/>
        </a:solidFill>
      </dgm:spPr>
      <dgm:t>
        <a:bodyPr/>
        <a:lstStyle/>
        <a:p>
          <a:r>
            <a:rPr lang="en-US" sz="2000" b="1" dirty="0"/>
            <a:t>Protection from unauthorized access</a:t>
          </a:r>
        </a:p>
      </dgm:t>
    </dgm:pt>
    <dgm:pt modelId="{8535E998-C2C5-4CFB-A68E-31B2CA740475}" type="parTrans" cxnId="{2E261861-0C39-4716-BC36-5F2DE6B38182}">
      <dgm:prSet/>
      <dgm:spPr/>
      <dgm:t>
        <a:bodyPr/>
        <a:lstStyle/>
        <a:p>
          <a:endParaRPr lang="en-US"/>
        </a:p>
      </dgm:t>
    </dgm:pt>
    <dgm:pt modelId="{E476D887-9B71-440E-BF0C-2387E73B2498}" type="sibTrans" cxnId="{2E261861-0C39-4716-BC36-5F2DE6B38182}">
      <dgm:prSet/>
      <dgm:spPr/>
      <dgm:t>
        <a:bodyPr/>
        <a:lstStyle/>
        <a:p>
          <a:endParaRPr lang="en-US"/>
        </a:p>
      </dgm:t>
    </dgm:pt>
    <dgm:pt modelId="{126648BB-8685-4C22-80FC-94D6186AD89F}">
      <dgm:prSet custT="1"/>
      <dgm:spPr>
        <a:solidFill>
          <a:schemeClr val="accent3"/>
        </a:solidFill>
      </dgm:spPr>
      <dgm:t>
        <a:bodyPr/>
        <a:lstStyle/>
        <a:p>
          <a:r>
            <a:rPr lang="en-US" sz="2000" b="1" dirty="0"/>
            <a:t>Prevention of malware and other threats</a:t>
          </a:r>
        </a:p>
      </dgm:t>
    </dgm:pt>
    <dgm:pt modelId="{B155EC02-1E3D-4298-8305-1C267AC5DEFA}" type="parTrans" cxnId="{A06867BB-4D3C-42C8-9B84-E3CB382C535A}">
      <dgm:prSet/>
      <dgm:spPr/>
      <dgm:t>
        <a:bodyPr/>
        <a:lstStyle/>
        <a:p>
          <a:endParaRPr lang="en-US"/>
        </a:p>
      </dgm:t>
    </dgm:pt>
    <dgm:pt modelId="{4ACB46E7-A913-42FE-A63C-8D577FEB7942}" type="sibTrans" cxnId="{A06867BB-4D3C-42C8-9B84-E3CB382C535A}">
      <dgm:prSet/>
      <dgm:spPr/>
      <dgm:t>
        <a:bodyPr/>
        <a:lstStyle/>
        <a:p>
          <a:endParaRPr lang="en-US"/>
        </a:p>
      </dgm:t>
    </dgm:pt>
    <dgm:pt modelId="{27EDC808-3724-4192-B560-1CEB340B892F}">
      <dgm:prSet custT="1"/>
      <dgm:spPr>
        <a:solidFill>
          <a:schemeClr val="accent4"/>
        </a:solidFill>
      </dgm:spPr>
      <dgm:t>
        <a:bodyPr/>
        <a:lstStyle/>
        <a:p>
          <a:r>
            <a:rPr lang="en-US" sz="2000" b="1" dirty="0"/>
            <a:t>Prevents Hacking</a:t>
          </a:r>
        </a:p>
      </dgm:t>
    </dgm:pt>
    <dgm:pt modelId="{AA6F1DF3-C9DF-43EC-BD22-58B3D0D1FD29}" type="parTrans" cxnId="{788F1224-13CB-45BB-AB93-29A8A7CA4D99}">
      <dgm:prSet/>
      <dgm:spPr/>
      <dgm:t>
        <a:bodyPr/>
        <a:lstStyle/>
        <a:p>
          <a:endParaRPr lang="en-US"/>
        </a:p>
      </dgm:t>
    </dgm:pt>
    <dgm:pt modelId="{C9CB8735-BBA3-48B7-A103-EBAC012CFFDD}" type="sibTrans" cxnId="{788F1224-13CB-45BB-AB93-29A8A7CA4D99}">
      <dgm:prSet/>
      <dgm:spPr/>
      <dgm:t>
        <a:bodyPr/>
        <a:lstStyle/>
        <a:p>
          <a:endParaRPr lang="en-US"/>
        </a:p>
      </dgm:t>
    </dgm:pt>
    <dgm:pt modelId="{1625F297-6DEB-48DC-BF0B-DADC57E81ED1}">
      <dgm:prSet custT="1"/>
      <dgm:spPr>
        <a:solidFill>
          <a:schemeClr val="accent5"/>
        </a:solidFill>
      </dgm:spPr>
      <dgm:t>
        <a:bodyPr/>
        <a:lstStyle/>
        <a:p>
          <a:r>
            <a:rPr lang="en-US" sz="2000" b="1"/>
            <a:t>Promotes Privacy</a:t>
          </a:r>
          <a:endParaRPr lang="en-US" sz="2000" b="1" dirty="0"/>
        </a:p>
      </dgm:t>
    </dgm:pt>
    <dgm:pt modelId="{14BAFFF2-44C3-4968-B0DA-1ADB018E98B4}" type="parTrans" cxnId="{41F61807-6E8B-4B94-9391-EE311BA22424}">
      <dgm:prSet/>
      <dgm:spPr/>
      <dgm:t>
        <a:bodyPr/>
        <a:lstStyle/>
        <a:p>
          <a:endParaRPr lang="en-US"/>
        </a:p>
      </dgm:t>
    </dgm:pt>
    <dgm:pt modelId="{3B4D63E7-496F-470F-8D3A-503C1FAD301E}" type="sibTrans" cxnId="{41F61807-6E8B-4B94-9391-EE311BA22424}">
      <dgm:prSet/>
      <dgm:spPr/>
      <dgm:t>
        <a:bodyPr/>
        <a:lstStyle/>
        <a:p>
          <a:endParaRPr lang="en-US"/>
        </a:p>
      </dgm:t>
    </dgm:pt>
    <dgm:pt modelId="{1C2AFCF3-DA59-4656-821B-EBBD51D69FC9}">
      <dgm:prSet custT="1"/>
      <dgm:spPr>
        <a:solidFill>
          <a:schemeClr val="accent6"/>
        </a:solidFill>
      </dgm:spPr>
      <dgm:t>
        <a:bodyPr/>
        <a:lstStyle/>
        <a:p>
          <a:r>
            <a:rPr lang="en-US" sz="2000" b="1" dirty="0"/>
            <a:t>Network segmentation</a:t>
          </a:r>
        </a:p>
      </dgm:t>
    </dgm:pt>
    <dgm:pt modelId="{4DE98142-17DB-4D41-AFD1-BA0688B35D98}" type="parTrans" cxnId="{EE45D5D9-A418-439F-A801-376D2B9DB859}">
      <dgm:prSet/>
      <dgm:spPr/>
      <dgm:t>
        <a:bodyPr/>
        <a:lstStyle/>
        <a:p>
          <a:endParaRPr lang="en-US"/>
        </a:p>
      </dgm:t>
    </dgm:pt>
    <dgm:pt modelId="{3216F014-EA3D-4CA0-A7BF-04C8525F347F}" type="sibTrans" cxnId="{EE45D5D9-A418-439F-A801-376D2B9DB859}">
      <dgm:prSet/>
      <dgm:spPr/>
      <dgm:t>
        <a:bodyPr/>
        <a:lstStyle/>
        <a:p>
          <a:endParaRPr lang="en-US"/>
        </a:p>
      </dgm:t>
    </dgm:pt>
    <dgm:pt modelId="{24FEFF5D-A6B2-4A3E-B82C-A340C138C650}" type="pres">
      <dgm:prSet presAssocID="{A32B5520-F709-454A-ABAC-7040A7F87081}" presName="Name0" presStyleCnt="0">
        <dgm:presLayoutVars>
          <dgm:chMax val="7"/>
          <dgm:chPref val="7"/>
          <dgm:dir/>
        </dgm:presLayoutVars>
      </dgm:prSet>
      <dgm:spPr/>
    </dgm:pt>
    <dgm:pt modelId="{141671EE-6DC4-418A-A821-31148C32CE69}" type="pres">
      <dgm:prSet presAssocID="{A32B5520-F709-454A-ABAC-7040A7F87081}" presName="Name1" presStyleCnt="0"/>
      <dgm:spPr/>
    </dgm:pt>
    <dgm:pt modelId="{BD768DFB-9996-4446-A36D-9171B75236F8}" type="pres">
      <dgm:prSet presAssocID="{A32B5520-F709-454A-ABAC-7040A7F87081}" presName="cycle" presStyleCnt="0"/>
      <dgm:spPr/>
    </dgm:pt>
    <dgm:pt modelId="{D7A1DDA2-0BB1-468A-977C-EB19464ADFD7}" type="pres">
      <dgm:prSet presAssocID="{A32B5520-F709-454A-ABAC-7040A7F87081}" presName="srcNode" presStyleLbl="node1" presStyleIdx="0" presStyleCnt="6"/>
      <dgm:spPr/>
    </dgm:pt>
    <dgm:pt modelId="{2D12F3DC-CD7B-4BC1-B76C-DB81A5F7F5A7}" type="pres">
      <dgm:prSet presAssocID="{A32B5520-F709-454A-ABAC-7040A7F87081}" presName="conn" presStyleLbl="parChTrans1D2" presStyleIdx="0" presStyleCnt="1"/>
      <dgm:spPr/>
    </dgm:pt>
    <dgm:pt modelId="{43B7E41A-C21D-4999-8A6A-11718E0318F3}" type="pres">
      <dgm:prSet presAssocID="{A32B5520-F709-454A-ABAC-7040A7F87081}" presName="extraNode" presStyleLbl="node1" presStyleIdx="0" presStyleCnt="6"/>
      <dgm:spPr/>
    </dgm:pt>
    <dgm:pt modelId="{D09F88FE-984C-4329-BAB4-9ED719F3D221}" type="pres">
      <dgm:prSet presAssocID="{A32B5520-F709-454A-ABAC-7040A7F87081}" presName="dstNode" presStyleLbl="node1" presStyleIdx="0" presStyleCnt="6"/>
      <dgm:spPr/>
    </dgm:pt>
    <dgm:pt modelId="{8C868F48-F523-4A75-A50A-EE14AB74585C}" type="pres">
      <dgm:prSet presAssocID="{2B0F705C-1E54-40FE-B2DA-EB884641C3B7}" presName="text_1" presStyleLbl="node1" presStyleIdx="0" presStyleCnt="6">
        <dgm:presLayoutVars>
          <dgm:bulletEnabled val="1"/>
        </dgm:presLayoutVars>
      </dgm:prSet>
      <dgm:spPr/>
    </dgm:pt>
    <dgm:pt modelId="{AE9819E0-6F75-4498-B46A-825F84C10135}" type="pres">
      <dgm:prSet presAssocID="{2B0F705C-1E54-40FE-B2DA-EB884641C3B7}" presName="accent_1" presStyleCnt="0"/>
      <dgm:spPr/>
    </dgm:pt>
    <dgm:pt modelId="{753B645F-BA31-4012-A418-A58DD1CF0A5F}" type="pres">
      <dgm:prSet presAssocID="{2B0F705C-1E54-40FE-B2DA-EB884641C3B7}" presName="accentRepeatNode" presStyleLbl="solidFgAcc1" presStyleIdx="0" presStyleCnt="6"/>
      <dgm:spPr/>
    </dgm:pt>
    <dgm:pt modelId="{B207BF3A-B98E-4F6B-8820-8D07880E3570}" type="pres">
      <dgm:prSet presAssocID="{0EBBE814-2B07-459F-92A3-8E00BA9E5FE3}" presName="text_2" presStyleLbl="node1" presStyleIdx="1" presStyleCnt="6">
        <dgm:presLayoutVars>
          <dgm:bulletEnabled val="1"/>
        </dgm:presLayoutVars>
      </dgm:prSet>
      <dgm:spPr/>
    </dgm:pt>
    <dgm:pt modelId="{D31FB864-558D-4F9F-BC0E-01FF7B0FD8A0}" type="pres">
      <dgm:prSet presAssocID="{0EBBE814-2B07-459F-92A3-8E00BA9E5FE3}" presName="accent_2" presStyleCnt="0"/>
      <dgm:spPr/>
    </dgm:pt>
    <dgm:pt modelId="{532D8D68-0F81-48FC-92A7-639BE06BF161}" type="pres">
      <dgm:prSet presAssocID="{0EBBE814-2B07-459F-92A3-8E00BA9E5FE3}" presName="accentRepeatNode" presStyleLbl="solidFgAcc1" presStyleIdx="1" presStyleCnt="6"/>
      <dgm:spPr/>
    </dgm:pt>
    <dgm:pt modelId="{C2E9C6CA-335E-4EF5-B11C-A5BA1842C9CE}" type="pres">
      <dgm:prSet presAssocID="{126648BB-8685-4C22-80FC-94D6186AD89F}" presName="text_3" presStyleLbl="node1" presStyleIdx="2" presStyleCnt="6">
        <dgm:presLayoutVars>
          <dgm:bulletEnabled val="1"/>
        </dgm:presLayoutVars>
      </dgm:prSet>
      <dgm:spPr/>
    </dgm:pt>
    <dgm:pt modelId="{6A706A61-7CA1-439B-91D7-8D1F620088BF}" type="pres">
      <dgm:prSet presAssocID="{126648BB-8685-4C22-80FC-94D6186AD89F}" presName="accent_3" presStyleCnt="0"/>
      <dgm:spPr/>
    </dgm:pt>
    <dgm:pt modelId="{A072243D-D0F5-400A-A317-0E9782E20BF8}" type="pres">
      <dgm:prSet presAssocID="{126648BB-8685-4C22-80FC-94D6186AD89F}" presName="accentRepeatNode" presStyleLbl="solidFgAcc1" presStyleIdx="2" presStyleCnt="6"/>
      <dgm:spPr/>
    </dgm:pt>
    <dgm:pt modelId="{1DBEC1DE-985D-452A-AFB9-5608C1055874}" type="pres">
      <dgm:prSet presAssocID="{27EDC808-3724-4192-B560-1CEB340B892F}" presName="text_4" presStyleLbl="node1" presStyleIdx="3" presStyleCnt="6">
        <dgm:presLayoutVars>
          <dgm:bulletEnabled val="1"/>
        </dgm:presLayoutVars>
      </dgm:prSet>
      <dgm:spPr/>
    </dgm:pt>
    <dgm:pt modelId="{1FF87258-8874-444C-A766-DD5D6BFADD5C}" type="pres">
      <dgm:prSet presAssocID="{27EDC808-3724-4192-B560-1CEB340B892F}" presName="accent_4" presStyleCnt="0"/>
      <dgm:spPr/>
    </dgm:pt>
    <dgm:pt modelId="{D6D1F6A6-9010-4B8F-B0D8-05553A49C6F2}" type="pres">
      <dgm:prSet presAssocID="{27EDC808-3724-4192-B560-1CEB340B892F}" presName="accentRepeatNode" presStyleLbl="solidFgAcc1" presStyleIdx="3" presStyleCnt="6"/>
      <dgm:spPr/>
    </dgm:pt>
    <dgm:pt modelId="{64F3D3E7-93C1-4158-8F38-239B9FC04B9A}" type="pres">
      <dgm:prSet presAssocID="{1625F297-6DEB-48DC-BF0B-DADC57E81ED1}" presName="text_5" presStyleLbl="node1" presStyleIdx="4" presStyleCnt="6">
        <dgm:presLayoutVars>
          <dgm:bulletEnabled val="1"/>
        </dgm:presLayoutVars>
      </dgm:prSet>
      <dgm:spPr/>
    </dgm:pt>
    <dgm:pt modelId="{C7F9F141-6F2C-447C-BDF4-452F076E519C}" type="pres">
      <dgm:prSet presAssocID="{1625F297-6DEB-48DC-BF0B-DADC57E81ED1}" presName="accent_5" presStyleCnt="0"/>
      <dgm:spPr/>
    </dgm:pt>
    <dgm:pt modelId="{6D2F702E-9EEF-4709-8E20-5234F7FC44E6}" type="pres">
      <dgm:prSet presAssocID="{1625F297-6DEB-48DC-BF0B-DADC57E81ED1}" presName="accentRepeatNode" presStyleLbl="solidFgAcc1" presStyleIdx="4" presStyleCnt="6"/>
      <dgm:spPr/>
    </dgm:pt>
    <dgm:pt modelId="{B99744E9-C9A2-4D14-96ED-53BA039D517A}" type="pres">
      <dgm:prSet presAssocID="{1C2AFCF3-DA59-4656-821B-EBBD51D69FC9}" presName="text_6" presStyleLbl="node1" presStyleIdx="5" presStyleCnt="6">
        <dgm:presLayoutVars>
          <dgm:bulletEnabled val="1"/>
        </dgm:presLayoutVars>
      </dgm:prSet>
      <dgm:spPr/>
    </dgm:pt>
    <dgm:pt modelId="{9D091B4F-AEAE-4E1B-B264-C98734A01846}" type="pres">
      <dgm:prSet presAssocID="{1C2AFCF3-DA59-4656-821B-EBBD51D69FC9}" presName="accent_6" presStyleCnt="0"/>
      <dgm:spPr/>
    </dgm:pt>
    <dgm:pt modelId="{1F4691BF-4FA4-480F-B9E9-A8EA8795F43E}" type="pres">
      <dgm:prSet presAssocID="{1C2AFCF3-DA59-4656-821B-EBBD51D69FC9}" presName="accentRepeatNode" presStyleLbl="solidFgAcc1" presStyleIdx="5" presStyleCnt="6"/>
      <dgm:spPr/>
    </dgm:pt>
  </dgm:ptLst>
  <dgm:cxnLst>
    <dgm:cxn modelId="{41F61807-6E8B-4B94-9391-EE311BA22424}" srcId="{A32B5520-F709-454A-ABAC-7040A7F87081}" destId="{1625F297-6DEB-48DC-BF0B-DADC57E81ED1}" srcOrd="4" destOrd="0" parTransId="{14BAFFF2-44C3-4968-B0DA-1ADB018E98B4}" sibTransId="{3B4D63E7-496F-470F-8D3A-503C1FAD301E}"/>
    <dgm:cxn modelId="{788F1224-13CB-45BB-AB93-29A8A7CA4D99}" srcId="{A32B5520-F709-454A-ABAC-7040A7F87081}" destId="{27EDC808-3724-4192-B560-1CEB340B892F}" srcOrd="3" destOrd="0" parTransId="{AA6F1DF3-C9DF-43EC-BD22-58B3D0D1FD29}" sibTransId="{C9CB8735-BBA3-48B7-A103-EBAC012CFFDD}"/>
    <dgm:cxn modelId="{2E261861-0C39-4716-BC36-5F2DE6B38182}" srcId="{A32B5520-F709-454A-ABAC-7040A7F87081}" destId="{0EBBE814-2B07-459F-92A3-8E00BA9E5FE3}" srcOrd="1" destOrd="0" parTransId="{8535E998-C2C5-4CFB-A68E-31B2CA740475}" sibTransId="{E476D887-9B71-440E-BF0C-2387E73B2498}"/>
    <dgm:cxn modelId="{AFE6AA65-3C21-4328-AEB7-1E9E35E37B4F}" type="presOf" srcId="{126648BB-8685-4C22-80FC-94D6186AD89F}" destId="{C2E9C6CA-335E-4EF5-B11C-A5BA1842C9CE}" srcOrd="0" destOrd="0" presId="urn:microsoft.com/office/officeart/2008/layout/VerticalCurvedList"/>
    <dgm:cxn modelId="{2869C26D-A3B7-46A0-97FF-E0CC0FF4035C}" type="presOf" srcId="{0EBBE814-2B07-459F-92A3-8E00BA9E5FE3}" destId="{B207BF3A-B98E-4F6B-8820-8D07880E3570}" srcOrd="0" destOrd="0" presId="urn:microsoft.com/office/officeart/2008/layout/VerticalCurvedList"/>
    <dgm:cxn modelId="{47E28C50-C346-493F-B606-54A494667CB5}" type="presOf" srcId="{27EDC808-3724-4192-B560-1CEB340B892F}" destId="{1DBEC1DE-985D-452A-AFB9-5608C1055874}" srcOrd="0" destOrd="0" presId="urn:microsoft.com/office/officeart/2008/layout/VerticalCurvedList"/>
    <dgm:cxn modelId="{6A45D053-7BCF-49CC-BE65-2FA202F624BD}" type="presOf" srcId="{2B0F705C-1E54-40FE-B2DA-EB884641C3B7}" destId="{8C868F48-F523-4A75-A50A-EE14AB74585C}" srcOrd="0" destOrd="0" presId="urn:microsoft.com/office/officeart/2008/layout/VerticalCurvedList"/>
    <dgm:cxn modelId="{DF9BF574-877C-4BAE-9B8A-A8B247EE0314}" type="presOf" srcId="{1625F297-6DEB-48DC-BF0B-DADC57E81ED1}" destId="{64F3D3E7-93C1-4158-8F38-239B9FC04B9A}" srcOrd="0" destOrd="0" presId="urn:microsoft.com/office/officeart/2008/layout/VerticalCurvedList"/>
    <dgm:cxn modelId="{BB2A6483-6313-4796-85B3-2AC3BC836442}" type="presOf" srcId="{02ED178A-F03D-47AD-A4B4-593C29B10EF2}" destId="{2D12F3DC-CD7B-4BC1-B76C-DB81A5F7F5A7}" srcOrd="0" destOrd="0" presId="urn:microsoft.com/office/officeart/2008/layout/VerticalCurvedList"/>
    <dgm:cxn modelId="{B9195089-D3AF-4938-BEC5-00EA931A2117}" type="presOf" srcId="{1C2AFCF3-DA59-4656-821B-EBBD51D69FC9}" destId="{B99744E9-C9A2-4D14-96ED-53BA039D517A}" srcOrd="0" destOrd="0" presId="urn:microsoft.com/office/officeart/2008/layout/VerticalCurvedList"/>
    <dgm:cxn modelId="{81B6B2A3-FB67-418A-B24C-B3CF0FDA577C}" type="presOf" srcId="{A32B5520-F709-454A-ABAC-7040A7F87081}" destId="{24FEFF5D-A6B2-4A3E-B82C-A340C138C650}" srcOrd="0" destOrd="0" presId="urn:microsoft.com/office/officeart/2008/layout/VerticalCurvedList"/>
    <dgm:cxn modelId="{823236A8-52A5-4B03-8C63-6E3D73C2E672}" srcId="{A32B5520-F709-454A-ABAC-7040A7F87081}" destId="{2B0F705C-1E54-40FE-B2DA-EB884641C3B7}" srcOrd="0" destOrd="0" parTransId="{E9023762-6A87-4A82-B13B-1DBBA8D9A1A6}" sibTransId="{02ED178A-F03D-47AD-A4B4-593C29B10EF2}"/>
    <dgm:cxn modelId="{A06867BB-4D3C-42C8-9B84-E3CB382C535A}" srcId="{A32B5520-F709-454A-ABAC-7040A7F87081}" destId="{126648BB-8685-4C22-80FC-94D6186AD89F}" srcOrd="2" destOrd="0" parTransId="{B155EC02-1E3D-4298-8305-1C267AC5DEFA}" sibTransId="{4ACB46E7-A913-42FE-A63C-8D577FEB7942}"/>
    <dgm:cxn modelId="{EE45D5D9-A418-439F-A801-376D2B9DB859}" srcId="{A32B5520-F709-454A-ABAC-7040A7F87081}" destId="{1C2AFCF3-DA59-4656-821B-EBBD51D69FC9}" srcOrd="5" destOrd="0" parTransId="{4DE98142-17DB-4D41-AFD1-BA0688B35D98}" sibTransId="{3216F014-EA3D-4CA0-A7BF-04C8525F347F}"/>
    <dgm:cxn modelId="{94BBF878-E044-4943-A52C-8537D5298857}" type="presParOf" srcId="{24FEFF5D-A6B2-4A3E-B82C-A340C138C650}" destId="{141671EE-6DC4-418A-A821-31148C32CE69}" srcOrd="0" destOrd="0" presId="urn:microsoft.com/office/officeart/2008/layout/VerticalCurvedList"/>
    <dgm:cxn modelId="{615754B3-D02D-4F44-B813-C1F7454F3233}" type="presParOf" srcId="{141671EE-6DC4-418A-A821-31148C32CE69}" destId="{BD768DFB-9996-4446-A36D-9171B75236F8}" srcOrd="0" destOrd="0" presId="urn:microsoft.com/office/officeart/2008/layout/VerticalCurvedList"/>
    <dgm:cxn modelId="{8B6CF0A8-CBF4-49D3-9CE3-97CCE24C8A07}" type="presParOf" srcId="{BD768DFB-9996-4446-A36D-9171B75236F8}" destId="{D7A1DDA2-0BB1-468A-977C-EB19464ADFD7}" srcOrd="0" destOrd="0" presId="urn:microsoft.com/office/officeart/2008/layout/VerticalCurvedList"/>
    <dgm:cxn modelId="{11FEBC57-97D0-4549-B446-40EF1892647A}" type="presParOf" srcId="{BD768DFB-9996-4446-A36D-9171B75236F8}" destId="{2D12F3DC-CD7B-4BC1-B76C-DB81A5F7F5A7}" srcOrd="1" destOrd="0" presId="urn:microsoft.com/office/officeart/2008/layout/VerticalCurvedList"/>
    <dgm:cxn modelId="{954F40D8-A63E-4728-9F97-40815148A69D}" type="presParOf" srcId="{BD768DFB-9996-4446-A36D-9171B75236F8}" destId="{43B7E41A-C21D-4999-8A6A-11718E0318F3}" srcOrd="2" destOrd="0" presId="urn:microsoft.com/office/officeart/2008/layout/VerticalCurvedList"/>
    <dgm:cxn modelId="{2786A99C-52A4-4567-8B4A-A56262184AF7}" type="presParOf" srcId="{BD768DFB-9996-4446-A36D-9171B75236F8}" destId="{D09F88FE-984C-4329-BAB4-9ED719F3D221}" srcOrd="3" destOrd="0" presId="urn:microsoft.com/office/officeart/2008/layout/VerticalCurvedList"/>
    <dgm:cxn modelId="{FFD7595E-9DC0-4574-8E64-145FD6ADE434}" type="presParOf" srcId="{141671EE-6DC4-418A-A821-31148C32CE69}" destId="{8C868F48-F523-4A75-A50A-EE14AB74585C}" srcOrd="1" destOrd="0" presId="urn:microsoft.com/office/officeart/2008/layout/VerticalCurvedList"/>
    <dgm:cxn modelId="{60F95420-5CC1-4E50-A468-9210E37DC8A9}" type="presParOf" srcId="{141671EE-6DC4-418A-A821-31148C32CE69}" destId="{AE9819E0-6F75-4498-B46A-825F84C10135}" srcOrd="2" destOrd="0" presId="urn:microsoft.com/office/officeart/2008/layout/VerticalCurvedList"/>
    <dgm:cxn modelId="{EDA983EA-A1CF-47EF-8B76-760BA98ADD12}" type="presParOf" srcId="{AE9819E0-6F75-4498-B46A-825F84C10135}" destId="{753B645F-BA31-4012-A418-A58DD1CF0A5F}" srcOrd="0" destOrd="0" presId="urn:microsoft.com/office/officeart/2008/layout/VerticalCurvedList"/>
    <dgm:cxn modelId="{EA84084D-7FDA-4E2F-9327-46BF2E8A7821}" type="presParOf" srcId="{141671EE-6DC4-418A-A821-31148C32CE69}" destId="{B207BF3A-B98E-4F6B-8820-8D07880E3570}" srcOrd="3" destOrd="0" presId="urn:microsoft.com/office/officeart/2008/layout/VerticalCurvedList"/>
    <dgm:cxn modelId="{B84480AE-CFB2-4377-89BA-B08C4961E71B}" type="presParOf" srcId="{141671EE-6DC4-418A-A821-31148C32CE69}" destId="{D31FB864-558D-4F9F-BC0E-01FF7B0FD8A0}" srcOrd="4" destOrd="0" presId="urn:microsoft.com/office/officeart/2008/layout/VerticalCurvedList"/>
    <dgm:cxn modelId="{A8F30D1A-3D0B-4F37-9BA0-57A95A149410}" type="presParOf" srcId="{D31FB864-558D-4F9F-BC0E-01FF7B0FD8A0}" destId="{532D8D68-0F81-48FC-92A7-639BE06BF161}" srcOrd="0" destOrd="0" presId="urn:microsoft.com/office/officeart/2008/layout/VerticalCurvedList"/>
    <dgm:cxn modelId="{A9FDFBD1-8429-4551-9ECD-74D6C791940B}" type="presParOf" srcId="{141671EE-6DC4-418A-A821-31148C32CE69}" destId="{C2E9C6CA-335E-4EF5-B11C-A5BA1842C9CE}" srcOrd="5" destOrd="0" presId="urn:microsoft.com/office/officeart/2008/layout/VerticalCurvedList"/>
    <dgm:cxn modelId="{F2AD1878-19D7-4157-9EDA-02A699FF0FEF}" type="presParOf" srcId="{141671EE-6DC4-418A-A821-31148C32CE69}" destId="{6A706A61-7CA1-439B-91D7-8D1F620088BF}" srcOrd="6" destOrd="0" presId="urn:microsoft.com/office/officeart/2008/layout/VerticalCurvedList"/>
    <dgm:cxn modelId="{F62529C5-2161-48D7-9926-419651C0671A}" type="presParOf" srcId="{6A706A61-7CA1-439B-91D7-8D1F620088BF}" destId="{A072243D-D0F5-400A-A317-0E9782E20BF8}" srcOrd="0" destOrd="0" presId="urn:microsoft.com/office/officeart/2008/layout/VerticalCurvedList"/>
    <dgm:cxn modelId="{DABDF32B-2A05-4DA6-A3BC-DF82E515237F}" type="presParOf" srcId="{141671EE-6DC4-418A-A821-31148C32CE69}" destId="{1DBEC1DE-985D-452A-AFB9-5608C1055874}" srcOrd="7" destOrd="0" presId="urn:microsoft.com/office/officeart/2008/layout/VerticalCurvedList"/>
    <dgm:cxn modelId="{7CDB1DD7-DB8C-4407-8006-8DA7347D12E4}" type="presParOf" srcId="{141671EE-6DC4-418A-A821-31148C32CE69}" destId="{1FF87258-8874-444C-A766-DD5D6BFADD5C}" srcOrd="8" destOrd="0" presId="urn:microsoft.com/office/officeart/2008/layout/VerticalCurvedList"/>
    <dgm:cxn modelId="{EDED976C-B93C-472B-8CDA-0FD00A128510}" type="presParOf" srcId="{1FF87258-8874-444C-A766-DD5D6BFADD5C}" destId="{D6D1F6A6-9010-4B8F-B0D8-05553A49C6F2}" srcOrd="0" destOrd="0" presId="urn:microsoft.com/office/officeart/2008/layout/VerticalCurvedList"/>
    <dgm:cxn modelId="{5CE227C6-A7BC-40A6-BFDC-0328FAC93B87}" type="presParOf" srcId="{141671EE-6DC4-418A-A821-31148C32CE69}" destId="{64F3D3E7-93C1-4158-8F38-239B9FC04B9A}" srcOrd="9" destOrd="0" presId="urn:microsoft.com/office/officeart/2008/layout/VerticalCurvedList"/>
    <dgm:cxn modelId="{6706FAB6-B5FF-4924-A242-52E2F72982BC}" type="presParOf" srcId="{141671EE-6DC4-418A-A821-31148C32CE69}" destId="{C7F9F141-6F2C-447C-BDF4-452F076E519C}" srcOrd="10" destOrd="0" presId="urn:microsoft.com/office/officeart/2008/layout/VerticalCurvedList"/>
    <dgm:cxn modelId="{5F8A9070-BEC2-40FA-B511-9E374BD41DFE}" type="presParOf" srcId="{C7F9F141-6F2C-447C-BDF4-452F076E519C}" destId="{6D2F702E-9EEF-4709-8E20-5234F7FC44E6}" srcOrd="0" destOrd="0" presId="urn:microsoft.com/office/officeart/2008/layout/VerticalCurvedList"/>
    <dgm:cxn modelId="{89D5C186-6181-473A-BDC6-51BAB0862ED9}" type="presParOf" srcId="{141671EE-6DC4-418A-A821-31148C32CE69}" destId="{B99744E9-C9A2-4D14-96ED-53BA039D517A}" srcOrd="11" destOrd="0" presId="urn:microsoft.com/office/officeart/2008/layout/VerticalCurvedList"/>
    <dgm:cxn modelId="{C25CDE7E-794D-48F6-869D-6F838BF4EB72}" type="presParOf" srcId="{141671EE-6DC4-418A-A821-31148C32CE69}" destId="{9D091B4F-AEAE-4E1B-B264-C98734A01846}" srcOrd="12" destOrd="0" presId="urn:microsoft.com/office/officeart/2008/layout/VerticalCurvedList"/>
    <dgm:cxn modelId="{D23DC873-8825-4E16-BE97-1958CF7DB6B2}" type="presParOf" srcId="{9D091B4F-AEAE-4E1B-B264-C98734A01846}" destId="{1F4691BF-4FA4-480F-B9E9-A8EA8795F43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D094638-2FBF-4D13-A2B8-2B79F6E15F8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A3B2C71-2A75-4966-B228-30371E8FBD63}">
      <dgm:prSet/>
      <dgm:spPr/>
      <dgm:t>
        <a:bodyPr/>
        <a:lstStyle/>
        <a:p>
          <a:r>
            <a:rPr lang="en-US" b="1" dirty="0">
              <a:solidFill>
                <a:schemeClr val="bg1"/>
              </a:solidFill>
            </a:rPr>
            <a:t>High-performance threat protection </a:t>
          </a:r>
        </a:p>
      </dgm:t>
    </dgm:pt>
    <dgm:pt modelId="{AFCA2C5C-01F4-43AE-B702-79D69A46C325}" type="parTrans" cxnId="{C6A79CBE-92B4-4FDB-8FFB-B03679FAF44E}">
      <dgm:prSet/>
      <dgm:spPr/>
      <dgm:t>
        <a:bodyPr/>
        <a:lstStyle/>
        <a:p>
          <a:endParaRPr lang="en-US"/>
        </a:p>
      </dgm:t>
    </dgm:pt>
    <dgm:pt modelId="{732610AE-A596-4D00-8935-57AF813C6C25}" type="sibTrans" cxnId="{C6A79CBE-92B4-4FDB-8FFB-B03679FAF44E}">
      <dgm:prSet/>
      <dgm:spPr/>
      <dgm:t>
        <a:bodyPr/>
        <a:lstStyle/>
        <a:p>
          <a:endParaRPr lang="en-US"/>
        </a:p>
      </dgm:t>
    </dgm:pt>
    <dgm:pt modelId="{E58F8ACD-8002-49DB-8F4C-08A2D79852D5}">
      <dgm:prSet/>
      <dgm:spPr/>
      <dgm:t>
        <a:bodyPr/>
        <a:lstStyle/>
        <a:p>
          <a:r>
            <a:rPr lang="en-US" b="1" dirty="0">
              <a:solidFill>
                <a:schemeClr val="bg1"/>
              </a:solidFill>
            </a:rPr>
            <a:t>Mission critical application protection </a:t>
          </a:r>
        </a:p>
      </dgm:t>
    </dgm:pt>
    <dgm:pt modelId="{129DB65C-07CD-4018-B044-8B8E26EFA1EE}" type="parTrans" cxnId="{D7B7006B-E290-4E19-8398-A7A6612525CE}">
      <dgm:prSet/>
      <dgm:spPr/>
      <dgm:t>
        <a:bodyPr/>
        <a:lstStyle/>
        <a:p>
          <a:endParaRPr lang="en-US"/>
        </a:p>
      </dgm:t>
    </dgm:pt>
    <dgm:pt modelId="{A76A0C88-B34B-4E40-A84F-EF4EEAA50071}" type="sibTrans" cxnId="{D7B7006B-E290-4E19-8398-A7A6612525CE}">
      <dgm:prSet/>
      <dgm:spPr/>
      <dgm:t>
        <a:bodyPr/>
        <a:lstStyle/>
        <a:p>
          <a:endParaRPr lang="en-US"/>
        </a:p>
      </dgm:t>
    </dgm:pt>
    <dgm:pt modelId="{44248B2B-9923-4C0E-BC38-C8C1B842BDE9}">
      <dgm:prSet/>
      <dgm:spPr/>
      <dgm:t>
        <a:bodyPr/>
        <a:lstStyle/>
        <a:p>
          <a:r>
            <a:rPr lang="en-US" b="1" dirty="0">
              <a:solidFill>
                <a:schemeClr val="bg1"/>
              </a:solidFill>
            </a:rPr>
            <a:t>Automated risk assessments</a:t>
          </a:r>
        </a:p>
      </dgm:t>
    </dgm:pt>
    <dgm:pt modelId="{886E47D7-0D9E-4DD3-A2CA-EA63620D7F06}" type="parTrans" cxnId="{0CC7383B-EF9A-43F7-8849-DDE7741D4C6D}">
      <dgm:prSet/>
      <dgm:spPr/>
      <dgm:t>
        <a:bodyPr/>
        <a:lstStyle/>
        <a:p>
          <a:endParaRPr lang="en-US"/>
        </a:p>
      </dgm:t>
    </dgm:pt>
    <dgm:pt modelId="{BDE63BD2-8450-455C-B4D5-8FE8BB953907}" type="sibTrans" cxnId="{0CC7383B-EF9A-43F7-8849-DDE7741D4C6D}">
      <dgm:prSet/>
      <dgm:spPr/>
      <dgm:t>
        <a:bodyPr/>
        <a:lstStyle/>
        <a:p>
          <a:endParaRPr lang="en-US"/>
        </a:p>
      </dgm:t>
    </dgm:pt>
    <dgm:pt modelId="{68593E05-8FE0-4B02-8D87-6A043787D426}">
      <dgm:prSet/>
      <dgm:spPr/>
      <dgm:t>
        <a:bodyPr/>
        <a:lstStyle/>
        <a:p>
          <a:r>
            <a:rPr lang="en-US" b="1">
              <a:solidFill>
                <a:schemeClr val="bg1"/>
              </a:solidFill>
            </a:rPr>
            <a:t>Security ratings </a:t>
          </a:r>
          <a:endParaRPr lang="en-US" b="1" dirty="0">
            <a:solidFill>
              <a:schemeClr val="bg1"/>
            </a:solidFill>
          </a:endParaRPr>
        </a:p>
      </dgm:t>
    </dgm:pt>
    <dgm:pt modelId="{DBDD95FD-EE41-4035-B3DB-DD5F6D404776}" type="parTrans" cxnId="{97C44CBB-6296-4D26-87BA-8D31A07A2759}">
      <dgm:prSet/>
      <dgm:spPr/>
      <dgm:t>
        <a:bodyPr/>
        <a:lstStyle/>
        <a:p>
          <a:endParaRPr lang="en-US"/>
        </a:p>
      </dgm:t>
    </dgm:pt>
    <dgm:pt modelId="{24EC4AEE-8803-476A-BB9D-FAB1ADFFF0E9}" type="sibTrans" cxnId="{97C44CBB-6296-4D26-87BA-8D31A07A2759}">
      <dgm:prSet/>
      <dgm:spPr/>
      <dgm:t>
        <a:bodyPr/>
        <a:lstStyle/>
        <a:p>
          <a:endParaRPr lang="en-US"/>
        </a:p>
      </dgm:t>
    </dgm:pt>
    <dgm:pt modelId="{E9FF9C02-B233-4BA6-BAAE-D2C5AB0C725C}">
      <dgm:prSet/>
      <dgm:spPr/>
      <dgm:t>
        <a:bodyPr/>
        <a:lstStyle/>
        <a:p>
          <a:r>
            <a:rPr lang="en-US" b="1" dirty="0">
              <a:solidFill>
                <a:schemeClr val="bg1"/>
              </a:solidFill>
            </a:rPr>
            <a:t>Enterprise class security management </a:t>
          </a:r>
        </a:p>
      </dgm:t>
    </dgm:pt>
    <dgm:pt modelId="{430EC035-15AA-4619-9A0F-F6B12E8D5513}" type="parTrans" cxnId="{835DA432-BFE4-4BD4-B0FF-5C862ECC2204}">
      <dgm:prSet/>
      <dgm:spPr/>
      <dgm:t>
        <a:bodyPr/>
        <a:lstStyle/>
        <a:p>
          <a:endParaRPr lang="en-US"/>
        </a:p>
      </dgm:t>
    </dgm:pt>
    <dgm:pt modelId="{FC3A3DCB-369F-470F-A504-53CF49B32FE6}" type="sibTrans" cxnId="{835DA432-BFE4-4BD4-B0FF-5C862ECC2204}">
      <dgm:prSet/>
      <dgm:spPr/>
      <dgm:t>
        <a:bodyPr/>
        <a:lstStyle/>
        <a:p>
          <a:endParaRPr lang="en-US"/>
        </a:p>
      </dgm:t>
    </dgm:pt>
    <dgm:pt modelId="{BDF393CD-79FF-4FD6-B876-A31B720AD6E9}">
      <dgm:prSet/>
      <dgm:spPr/>
      <dgm:t>
        <a:bodyPr/>
        <a:lstStyle/>
        <a:p>
          <a:r>
            <a:rPr lang="en-US" b="1" dirty="0">
              <a:solidFill>
                <a:schemeClr val="bg1"/>
              </a:solidFill>
            </a:rPr>
            <a:t>Security Fabric integration </a:t>
          </a:r>
        </a:p>
      </dgm:t>
    </dgm:pt>
    <dgm:pt modelId="{EAA409A3-8D65-42D2-AD64-6AE13BBB11DE}" type="parTrans" cxnId="{4F0EC841-1503-4014-8A87-4D89F31BE83D}">
      <dgm:prSet/>
      <dgm:spPr/>
      <dgm:t>
        <a:bodyPr/>
        <a:lstStyle/>
        <a:p>
          <a:endParaRPr lang="en-US"/>
        </a:p>
      </dgm:t>
    </dgm:pt>
    <dgm:pt modelId="{DCB39709-419C-477D-A607-9C3D825C9ED9}" type="sibTrans" cxnId="{4F0EC841-1503-4014-8A87-4D89F31BE83D}">
      <dgm:prSet/>
      <dgm:spPr/>
      <dgm:t>
        <a:bodyPr/>
        <a:lstStyle/>
        <a:p>
          <a:endParaRPr lang="en-US"/>
        </a:p>
      </dgm:t>
    </dgm:pt>
    <dgm:pt modelId="{F2B50279-5964-4996-A40C-73465D19C981}" type="pres">
      <dgm:prSet presAssocID="{8D094638-2FBF-4D13-A2B8-2B79F6E15F86}" presName="linear" presStyleCnt="0">
        <dgm:presLayoutVars>
          <dgm:animLvl val="lvl"/>
          <dgm:resizeHandles val="exact"/>
        </dgm:presLayoutVars>
      </dgm:prSet>
      <dgm:spPr/>
    </dgm:pt>
    <dgm:pt modelId="{75765173-5347-4A4B-9366-A894E6B19A3A}" type="pres">
      <dgm:prSet presAssocID="{8A3B2C71-2A75-4966-B228-30371E8FBD63}" presName="parentText" presStyleLbl="node1" presStyleIdx="0" presStyleCnt="6">
        <dgm:presLayoutVars>
          <dgm:chMax val="0"/>
          <dgm:bulletEnabled val="1"/>
        </dgm:presLayoutVars>
      </dgm:prSet>
      <dgm:spPr/>
    </dgm:pt>
    <dgm:pt modelId="{783A8956-8DE0-44AC-A1D5-37D5C80F7334}" type="pres">
      <dgm:prSet presAssocID="{732610AE-A596-4D00-8935-57AF813C6C25}" presName="spacer" presStyleCnt="0"/>
      <dgm:spPr/>
    </dgm:pt>
    <dgm:pt modelId="{E4B2A587-25D7-49C0-A0E6-91858C8B1258}" type="pres">
      <dgm:prSet presAssocID="{E58F8ACD-8002-49DB-8F4C-08A2D79852D5}" presName="parentText" presStyleLbl="node1" presStyleIdx="1" presStyleCnt="6">
        <dgm:presLayoutVars>
          <dgm:chMax val="0"/>
          <dgm:bulletEnabled val="1"/>
        </dgm:presLayoutVars>
      </dgm:prSet>
      <dgm:spPr/>
    </dgm:pt>
    <dgm:pt modelId="{23296F0A-688D-4878-8A56-E395B5DDE326}" type="pres">
      <dgm:prSet presAssocID="{A76A0C88-B34B-4E40-A84F-EF4EEAA50071}" presName="spacer" presStyleCnt="0"/>
      <dgm:spPr/>
    </dgm:pt>
    <dgm:pt modelId="{97374C86-F1C6-4988-9822-8EDAF012CCFD}" type="pres">
      <dgm:prSet presAssocID="{44248B2B-9923-4C0E-BC38-C8C1B842BDE9}" presName="parentText" presStyleLbl="node1" presStyleIdx="2" presStyleCnt="6">
        <dgm:presLayoutVars>
          <dgm:chMax val="0"/>
          <dgm:bulletEnabled val="1"/>
        </dgm:presLayoutVars>
      </dgm:prSet>
      <dgm:spPr/>
    </dgm:pt>
    <dgm:pt modelId="{DC3E9CA3-3725-4BE5-ABA9-A237D2564CA3}" type="pres">
      <dgm:prSet presAssocID="{BDE63BD2-8450-455C-B4D5-8FE8BB953907}" presName="spacer" presStyleCnt="0"/>
      <dgm:spPr/>
    </dgm:pt>
    <dgm:pt modelId="{3D1F97D1-DAA0-41E8-A1F8-4C8323831626}" type="pres">
      <dgm:prSet presAssocID="{68593E05-8FE0-4B02-8D87-6A043787D426}" presName="parentText" presStyleLbl="node1" presStyleIdx="3" presStyleCnt="6">
        <dgm:presLayoutVars>
          <dgm:chMax val="0"/>
          <dgm:bulletEnabled val="1"/>
        </dgm:presLayoutVars>
      </dgm:prSet>
      <dgm:spPr/>
    </dgm:pt>
    <dgm:pt modelId="{9CE5BA54-197F-40D1-B8F6-1D61B7E153AB}" type="pres">
      <dgm:prSet presAssocID="{24EC4AEE-8803-476A-BB9D-FAB1ADFFF0E9}" presName="spacer" presStyleCnt="0"/>
      <dgm:spPr/>
    </dgm:pt>
    <dgm:pt modelId="{7B44D5D7-E6EE-479B-AB6B-D2C8B58D697A}" type="pres">
      <dgm:prSet presAssocID="{E9FF9C02-B233-4BA6-BAAE-D2C5AB0C725C}" presName="parentText" presStyleLbl="node1" presStyleIdx="4" presStyleCnt="6">
        <dgm:presLayoutVars>
          <dgm:chMax val="0"/>
          <dgm:bulletEnabled val="1"/>
        </dgm:presLayoutVars>
      </dgm:prSet>
      <dgm:spPr/>
    </dgm:pt>
    <dgm:pt modelId="{D60843A0-A82B-430E-ACF1-0213CC7CE38D}" type="pres">
      <dgm:prSet presAssocID="{FC3A3DCB-369F-470F-A504-53CF49B32FE6}" presName="spacer" presStyleCnt="0"/>
      <dgm:spPr/>
    </dgm:pt>
    <dgm:pt modelId="{7485BD5A-F035-42D4-A3F0-8A86E4CE5A08}" type="pres">
      <dgm:prSet presAssocID="{BDF393CD-79FF-4FD6-B876-A31B720AD6E9}" presName="parentText" presStyleLbl="node1" presStyleIdx="5" presStyleCnt="6">
        <dgm:presLayoutVars>
          <dgm:chMax val="0"/>
          <dgm:bulletEnabled val="1"/>
        </dgm:presLayoutVars>
      </dgm:prSet>
      <dgm:spPr/>
    </dgm:pt>
  </dgm:ptLst>
  <dgm:cxnLst>
    <dgm:cxn modelId="{835DA432-BFE4-4BD4-B0FF-5C862ECC2204}" srcId="{8D094638-2FBF-4D13-A2B8-2B79F6E15F86}" destId="{E9FF9C02-B233-4BA6-BAAE-D2C5AB0C725C}" srcOrd="4" destOrd="0" parTransId="{430EC035-15AA-4619-9A0F-F6B12E8D5513}" sibTransId="{FC3A3DCB-369F-470F-A504-53CF49B32FE6}"/>
    <dgm:cxn modelId="{0CC7383B-EF9A-43F7-8849-DDE7741D4C6D}" srcId="{8D094638-2FBF-4D13-A2B8-2B79F6E15F86}" destId="{44248B2B-9923-4C0E-BC38-C8C1B842BDE9}" srcOrd="2" destOrd="0" parTransId="{886E47D7-0D9E-4DD3-A2CA-EA63620D7F06}" sibTransId="{BDE63BD2-8450-455C-B4D5-8FE8BB953907}"/>
    <dgm:cxn modelId="{4F0EC841-1503-4014-8A87-4D89F31BE83D}" srcId="{8D094638-2FBF-4D13-A2B8-2B79F6E15F86}" destId="{BDF393CD-79FF-4FD6-B876-A31B720AD6E9}" srcOrd="5" destOrd="0" parTransId="{EAA409A3-8D65-42D2-AD64-6AE13BBB11DE}" sibTransId="{DCB39709-419C-477D-A607-9C3D825C9ED9}"/>
    <dgm:cxn modelId="{02289B64-B482-4237-ACB9-701C950BF042}" type="presOf" srcId="{68593E05-8FE0-4B02-8D87-6A043787D426}" destId="{3D1F97D1-DAA0-41E8-A1F8-4C8323831626}" srcOrd="0" destOrd="0" presId="urn:microsoft.com/office/officeart/2005/8/layout/vList2"/>
    <dgm:cxn modelId="{D7B7006B-E290-4E19-8398-A7A6612525CE}" srcId="{8D094638-2FBF-4D13-A2B8-2B79F6E15F86}" destId="{E58F8ACD-8002-49DB-8F4C-08A2D79852D5}" srcOrd="1" destOrd="0" parTransId="{129DB65C-07CD-4018-B044-8B8E26EFA1EE}" sibTransId="{A76A0C88-B34B-4E40-A84F-EF4EEAA50071}"/>
    <dgm:cxn modelId="{FE3BCC57-5659-4AFC-A324-669860AA25DB}" type="presOf" srcId="{E58F8ACD-8002-49DB-8F4C-08A2D79852D5}" destId="{E4B2A587-25D7-49C0-A0E6-91858C8B1258}" srcOrd="0" destOrd="0" presId="urn:microsoft.com/office/officeart/2005/8/layout/vList2"/>
    <dgm:cxn modelId="{D3D0FD9E-58C4-4CB6-B79D-98DEDED9617D}" type="presOf" srcId="{8D094638-2FBF-4D13-A2B8-2B79F6E15F86}" destId="{F2B50279-5964-4996-A40C-73465D19C981}" srcOrd="0" destOrd="0" presId="urn:microsoft.com/office/officeart/2005/8/layout/vList2"/>
    <dgm:cxn modelId="{97C44CBB-6296-4D26-87BA-8D31A07A2759}" srcId="{8D094638-2FBF-4D13-A2B8-2B79F6E15F86}" destId="{68593E05-8FE0-4B02-8D87-6A043787D426}" srcOrd="3" destOrd="0" parTransId="{DBDD95FD-EE41-4035-B3DB-DD5F6D404776}" sibTransId="{24EC4AEE-8803-476A-BB9D-FAB1ADFFF0E9}"/>
    <dgm:cxn modelId="{C6A79CBE-92B4-4FDB-8FFB-B03679FAF44E}" srcId="{8D094638-2FBF-4D13-A2B8-2B79F6E15F86}" destId="{8A3B2C71-2A75-4966-B228-30371E8FBD63}" srcOrd="0" destOrd="0" parTransId="{AFCA2C5C-01F4-43AE-B702-79D69A46C325}" sibTransId="{732610AE-A596-4D00-8935-57AF813C6C25}"/>
    <dgm:cxn modelId="{A3BDEDD7-E020-478A-8396-C3EE8FE0977E}" type="presOf" srcId="{8A3B2C71-2A75-4966-B228-30371E8FBD63}" destId="{75765173-5347-4A4B-9366-A894E6B19A3A}" srcOrd="0" destOrd="0" presId="urn:microsoft.com/office/officeart/2005/8/layout/vList2"/>
    <dgm:cxn modelId="{F1EE31D9-A243-4002-9017-E8A3EACF8869}" type="presOf" srcId="{44248B2B-9923-4C0E-BC38-C8C1B842BDE9}" destId="{97374C86-F1C6-4988-9822-8EDAF012CCFD}" srcOrd="0" destOrd="0" presId="urn:microsoft.com/office/officeart/2005/8/layout/vList2"/>
    <dgm:cxn modelId="{317F2AE2-9353-4420-99AE-5EFA020F2177}" type="presOf" srcId="{E9FF9C02-B233-4BA6-BAAE-D2C5AB0C725C}" destId="{7B44D5D7-E6EE-479B-AB6B-D2C8B58D697A}" srcOrd="0" destOrd="0" presId="urn:microsoft.com/office/officeart/2005/8/layout/vList2"/>
    <dgm:cxn modelId="{C839FEF1-DD18-4A7F-BC6D-D84A4C3D8C52}" type="presOf" srcId="{BDF393CD-79FF-4FD6-B876-A31B720AD6E9}" destId="{7485BD5A-F035-42D4-A3F0-8A86E4CE5A08}" srcOrd="0" destOrd="0" presId="urn:microsoft.com/office/officeart/2005/8/layout/vList2"/>
    <dgm:cxn modelId="{011BC6AB-837A-4B11-B989-5628E5845E12}" type="presParOf" srcId="{F2B50279-5964-4996-A40C-73465D19C981}" destId="{75765173-5347-4A4B-9366-A894E6B19A3A}" srcOrd="0" destOrd="0" presId="urn:microsoft.com/office/officeart/2005/8/layout/vList2"/>
    <dgm:cxn modelId="{D49B3F38-8B04-407C-A392-195114EA9FD3}" type="presParOf" srcId="{F2B50279-5964-4996-A40C-73465D19C981}" destId="{783A8956-8DE0-44AC-A1D5-37D5C80F7334}" srcOrd="1" destOrd="0" presId="urn:microsoft.com/office/officeart/2005/8/layout/vList2"/>
    <dgm:cxn modelId="{8DBB46E6-206B-4787-8672-078698673480}" type="presParOf" srcId="{F2B50279-5964-4996-A40C-73465D19C981}" destId="{E4B2A587-25D7-49C0-A0E6-91858C8B1258}" srcOrd="2" destOrd="0" presId="urn:microsoft.com/office/officeart/2005/8/layout/vList2"/>
    <dgm:cxn modelId="{D1F5D48A-BFA4-491C-BBE6-47CE77C00309}" type="presParOf" srcId="{F2B50279-5964-4996-A40C-73465D19C981}" destId="{23296F0A-688D-4878-8A56-E395B5DDE326}" srcOrd="3" destOrd="0" presId="urn:microsoft.com/office/officeart/2005/8/layout/vList2"/>
    <dgm:cxn modelId="{5EAEEEBC-1C40-477E-AAE3-047F1CF14D4E}" type="presParOf" srcId="{F2B50279-5964-4996-A40C-73465D19C981}" destId="{97374C86-F1C6-4988-9822-8EDAF012CCFD}" srcOrd="4" destOrd="0" presId="urn:microsoft.com/office/officeart/2005/8/layout/vList2"/>
    <dgm:cxn modelId="{3F7E7E72-D046-4A94-9774-E541E4DBEA2C}" type="presParOf" srcId="{F2B50279-5964-4996-A40C-73465D19C981}" destId="{DC3E9CA3-3725-4BE5-ABA9-A237D2564CA3}" srcOrd="5" destOrd="0" presId="urn:microsoft.com/office/officeart/2005/8/layout/vList2"/>
    <dgm:cxn modelId="{C19526B7-451E-4797-89AC-008B12F91144}" type="presParOf" srcId="{F2B50279-5964-4996-A40C-73465D19C981}" destId="{3D1F97D1-DAA0-41E8-A1F8-4C8323831626}" srcOrd="6" destOrd="0" presId="urn:microsoft.com/office/officeart/2005/8/layout/vList2"/>
    <dgm:cxn modelId="{E8C14573-A0FA-4598-A360-AE376E155414}" type="presParOf" srcId="{F2B50279-5964-4996-A40C-73465D19C981}" destId="{9CE5BA54-197F-40D1-B8F6-1D61B7E153AB}" srcOrd="7" destOrd="0" presId="urn:microsoft.com/office/officeart/2005/8/layout/vList2"/>
    <dgm:cxn modelId="{C1CD5124-B14C-4062-8BBB-1FBED5DEF81D}" type="presParOf" srcId="{F2B50279-5964-4996-A40C-73465D19C981}" destId="{7B44D5D7-E6EE-479B-AB6B-D2C8B58D697A}" srcOrd="8" destOrd="0" presId="urn:microsoft.com/office/officeart/2005/8/layout/vList2"/>
    <dgm:cxn modelId="{A5D6EEB7-474E-42A4-8897-D7870939D607}" type="presParOf" srcId="{F2B50279-5964-4996-A40C-73465D19C981}" destId="{D60843A0-A82B-430E-ACF1-0213CC7CE38D}" srcOrd="9" destOrd="0" presId="urn:microsoft.com/office/officeart/2005/8/layout/vList2"/>
    <dgm:cxn modelId="{58E09AA4-887D-44FC-8DE6-F9B4152F4C09}" type="presParOf" srcId="{F2B50279-5964-4996-A40C-73465D19C981}" destId="{7485BD5A-F035-42D4-A3F0-8A86E4CE5A0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DAC05B-6225-4F61-B87A-58F51F030552}" type="doc">
      <dgm:prSet loTypeId="urn:microsoft.com/office/officeart/2018/5/layout/IconCircle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35B0E1AC-3162-41DD-9418-117FD4D9619B}">
      <dgm:prSet/>
      <dgm:spPr/>
      <dgm:t>
        <a:bodyPr/>
        <a:lstStyle/>
        <a:p>
          <a:pPr>
            <a:defRPr cap="all"/>
          </a:pPr>
          <a:r>
            <a:rPr lang="en-US"/>
            <a:t>On-premises storage</a:t>
          </a:r>
        </a:p>
      </dgm:t>
    </dgm:pt>
    <dgm:pt modelId="{95EBBDEE-C4F9-4BF0-97BA-B2E4D7459DB4}" type="parTrans" cxnId="{EC72F8EF-48AE-4695-B513-B951DA1AEED6}">
      <dgm:prSet/>
      <dgm:spPr/>
      <dgm:t>
        <a:bodyPr/>
        <a:lstStyle/>
        <a:p>
          <a:endParaRPr lang="en-US"/>
        </a:p>
      </dgm:t>
    </dgm:pt>
    <dgm:pt modelId="{54434B81-D879-47C0-B178-65E1A2EE2D4C}" type="sibTrans" cxnId="{EC72F8EF-48AE-4695-B513-B951DA1AEED6}">
      <dgm:prSet/>
      <dgm:spPr/>
      <dgm:t>
        <a:bodyPr/>
        <a:lstStyle/>
        <a:p>
          <a:endParaRPr lang="en-US"/>
        </a:p>
      </dgm:t>
    </dgm:pt>
    <dgm:pt modelId="{15D6A03A-6A72-4163-B142-C5B441F6474F}">
      <dgm:prSet/>
      <dgm:spPr/>
      <dgm:t>
        <a:bodyPr/>
        <a:lstStyle/>
        <a:p>
          <a:pPr>
            <a:defRPr cap="all"/>
          </a:pPr>
          <a:r>
            <a:rPr lang="en-US"/>
            <a:t>Cloud storage</a:t>
          </a:r>
        </a:p>
      </dgm:t>
    </dgm:pt>
    <dgm:pt modelId="{14B15CB3-A6BF-47FC-BC56-A67956CC27B9}" type="parTrans" cxnId="{FF14FDCB-2ED3-4459-B7FF-8F027FC77A01}">
      <dgm:prSet/>
      <dgm:spPr/>
      <dgm:t>
        <a:bodyPr/>
        <a:lstStyle/>
        <a:p>
          <a:endParaRPr lang="en-US"/>
        </a:p>
      </dgm:t>
    </dgm:pt>
    <dgm:pt modelId="{21546915-0E99-4205-B2D7-1558100F03E5}" type="sibTrans" cxnId="{FF14FDCB-2ED3-4459-B7FF-8F027FC77A01}">
      <dgm:prSet/>
      <dgm:spPr/>
      <dgm:t>
        <a:bodyPr/>
        <a:lstStyle/>
        <a:p>
          <a:endParaRPr lang="en-US"/>
        </a:p>
      </dgm:t>
    </dgm:pt>
    <dgm:pt modelId="{3814DF21-6F8A-4EEF-8A89-88A312B5D96E}">
      <dgm:prSet/>
      <dgm:spPr/>
      <dgm:t>
        <a:bodyPr/>
        <a:lstStyle/>
        <a:p>
          <a:pPr>
            <a:defRPr cap="all"/>
          </a:pPr>
          <a:r>
            <a:rPr lang="en-US"/>
            <a:t>Hybrid storage</a:t>
          </a:r>
        </a:p>
      </dgm:t>
    </dgm:pt>
    <dgm:pt modelId="{29FC38BD-CE50-40D5-A70E-6D0D4747E22C}" type="parTrans" cxnId="{0EAA486B-3168-4145-A71B-B94776F0943C}">
      <dgm:prSet/>
      <dgm:spPr/>
      <dgm:t>
        <a:bodyPr/>
        <a:lstStyle/>
        <a:p>
          <a:endParaRPr lang="en-US"/>
        </a:p>
      </dgm:t>
    </dgm:pt>
    <dgm:pt modelId="{33E6B56A-5498-44BE-A3B8-488EFBAB8A70}" type="sibTrans" cxnId="{0EAA486B-3168-4145-A71B-B94776F0943C}">
      <dgm:prSet/>
      <dgm:spPr/>
      <dgm:t>
        <a:bodyPr/>
        <a:lstStyle/>
        <a:p>
          <a:endParaRPr lang="en-US"/>
        </a:p>
      </dgm:t>
    </dgm:pt>
    <dgm:pt modelId="{CC69C274-6F2E-45DC-8B17-564759CE53B2}" type="pres">
      <dgm:prSet presAssocID="{4BDAC05B-6225-4F61-B87A-58F51F030552}" presName="root" presStyleCnt="0">
        <dgm:presLayoutVars>
          <dgm:dir/>
          <dgm:resizeHandles val="exact"/>
        </dgm:presLayoutVars>
      </dgm:prSet>
      <dgm:spPr/>
    </dgm:pt>
    <dgm:pt modelId="{145FBF06-D52B-49DC-90A4-AD1D89F92F4E}" type="pres">
      <dgm:prSet presAssocID="{35B0E1AC-3162-41DD-9418-117FD4D9619B}" presName="compNode" presStyleCnt="0"/>
      <dgm:spPr/>
    </dgm:pt>
    <dgm:pt modelId="{9DCEDE3F-864F-4292-BC4F-D9681BEE7B2C}" type="pres">
      <dgm:prSet presAssocID="{35B0E1AC-3162-41DD-9418-117FD4D9619B}" presName="iconBgRect" presStyleLbl="bgShp" presStyleIdx="0" presStyleCnt="3"/>
      <dgm:spPr/>
    </dgm:pt>
    <dgm:pt modelId="{679FAF9A-FF6B-4230-A81A-D89B3C0F7355}" type="pres">
      <dgm:prSet presAssocID="{35B0E1AC-3162-41DD-9418-117FD4D961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181BDC9-5087-4375-A63C-96E5F0323B25}" type="pres">
      <dgm:prSet presAssocID="{35B0E1AC-3162-41DD-9418-117FD4D9619B}" presName="spaceRect" presStyleCnt="0"/>
      <dgm:spPr/>
    </dgm:pt>
    <dgm:pt modelId="{221CEA8A-91D7-45E1-8EA0-98A73E632309}" type="pres">
      <dgm:prSet presAssocID="{35B0E1AC-3162-41DD-9418-117FD4D9619B}" presName="textRect" presStyleLbl="revTx" presStyleIdx="0" presStyleCnt="3">
        <dgm:presLayoutVars>
          <dgm:chMax val="1"/>
          <dgm:chPref val="1"/>
        </dgm:presLayoutVars>
      </dgm:prSet>
      <dgm:spPr/>
    </dgm:pt>
    <dgm:pt modelId="{8B7EE52D-F300-42D7-A196-96B6FD8833F5}" type="pres">
      <dgm:prSet presAssocID="{54434B81-D879-47C0-B178-65E1A2EE2D4C}" presName="sibTrans" presStyleCnt="0"/>
      <dgm:spPr/>
    </dgm:pt>
    <dgm:pt modelId="{DCEE723C-7F86-4F85-B05F-B50E6AE3DDE7}" type="pres">
      <dgm:prSet presAssocID="{15D6A03A-6A72-4163-B142-C5B441F6474F}" presName="compNode" presStyleCnt="0"/>
      <dgm:spPr/>
    </dgm:pt>
    <dgm:pt modelId="{41EADB19-4379-48BC-96C8-F5BA7EFF5B32}" type="pres">
      <dgm:prSet presAssocID="{15D6A03A-6A72-4163-B142-C5B441F6474F}" presName="iconBgRect" presStyleLbl="bgShp" presStyleIdx="1" presStyleCnt="3"/>
      <dgm:spPr/>
    </dgm:pt>
    <dgm:pt modelId="{813D0810-D678-49DB-A38C-80BF83D08AFC}" type="pres">
      <dgm:prSet presAssocID="{15D6A03A-6A72-4163-B142-C5B441F647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1B3BC050-6D93-4D32-9A02-107214E5978C}" type="pres">
      <dgm:prSet presAssocID="{15D6A03A-6A72-4163-B142-C5B441F6474F}" presName="spaceRect" presStyleCnt="0"/>
      <dgm:spPr/>
    </dgm:pt>
    <dgm:pt modelId="{9AD7E1BF-7BCA-4190-B030-29BEA4F76053}" type="pres">
      <dgm:prSet presAssocID="{15D6A03A-6A72-4163-B142-C5B441F6474F}" presName="textRect" presStyleLbl="revTx" presStyleIdx="1" presStyleCnt="3">
        <dgm:presLayoutVars>
          <dgm:chMax val="1"/>
          <dgm:chPref val="1"/>
        </dgm:presLayoutVars>
      </dgm:prSet>
      <dgm:spPr/>
    </dgm:pt>
    <dgm:pt modelId="{F38B66B2-413C-4017-BD23-81A1903AEACF}" type="pres">
      <dgm:prSet presAssocID="{21546915-0E99-4205-B2D7-1558100F03E5}" presName="sibTrans" presStyleCnt="0"/>
      <dgm:spPr/>
    </dgm:pt>
    <dgm:pt modelId="{0B9D20E3-3D3D-42EE-A8E6-27B80C0D185F}" type="pres">
      <dgm:prSet presAssocID="{3814DF21-6F8A-4EEF-8A89-88A312B5D96E}" presName="compNode" presStyleCnt="0"/>
      <dgm:spPr/>
    </dgm:pt>
    <dgm:pt modelId="{BFD92985-6BE9-4033-BE74-142A0347FFA2}" type="pres">
      <dgm:prSet presAssocID="{3814DF21-6F8A-4EEF-8A89-88A312B5D96E}" presName="iconBgRect" presStyleLbl="bgShp" presStyleIdx="2" presStyleCnt="3"/>
      <dgm:spPr/>
    </dgm:pt>
    <dgm:pt modelId="{E57FBD49-DAA0-48A6-9CE8-811CEAB19A8A}" type="pres">
      <dgm:prSet presAssocID="{3814DF21-6F8A-4EEF-8A89-88A312B5D9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rvey Balls 50% with solid fill"/>
        </a:ext>
      </dgm:extLst>
    </dgm:pt>
    <dgm:pt modelId="{30ADFFF6-535B-4FB4-AA17-1B6626E81536}" type="pres">
      <dgm:prSet presAssocID="{3814DF21-6F8A-4EEF-8A89-88A312B5D96E}" presName="spaceRect" presStyleCnt="0"/>
      <dgm:spPr/>
    </dgm:pt>
    <dgm:pt modelId="{6DA5E6E1-F2F3-423B-B636-D301CE9F4793}" type="pres">
      <dgm:prSet presAssocID="{3814DF21-6F8A-4EEF-8A89-88A312B5D96E}" presName="textRect" presStyleLbl="revTx" presStyleIdx="2" presStyleCnt="3">
        <dgm:presLayoutVars>
          <dgm:chMax val="1"/>
          <dgm:chPref val="1"/>
        </dgm:presLayoutVars>
      </dgm:prSet>
      <dgm:spPr/>
    </dgm:pt>
  </dgm:ptLst>
  <dgm:cxnLst>
    <dgm:cxn modelId="{2B565E1E-21DA-42AA-8B07-61337685CE10}" type="presOf" srcId="{3814DF21-6F8A-4EEF-8A89-88A312B5D96E}" destId="{6DA5E6E1-F2F3-423B-B636-D301CE9F4793}" srcOrd="0" destOrd="0" presId="urn:microsoft.com/office/officeart/2018/5/layout/IconCircleLabelList"/>
    <dgm:cxn modelId="{B87A0232-9161-4699-89E4-356A169E2DDA}" type="presOf" srcId="{15D6A03A-6A72-4163-B142-C5B441F6474F}" destId="{9AD7E1BF-7BCA-4190-B030-29BEA4F76053}" srcOrd="0" destOrd="0" presId="urn:microsoft.com/office/officeart/2018/5/layout/IconCircleLabelList"/>
    <dgm:cxn modelId="{210B033D-F217-4849-A1F3-9919A0F3C4A4}" type="presOf" srcId="{4BDAC05B-6225-4F61-B87A-58F51F030552}" destId="{CC69C274-6F2E-45DC-8B17-564759CE53B2}" srcOrd="0" destOrd="0" presId="urn:microsoft.com/office/officeart/2018/5/layout/IconCircleLabelList"/>
    <dgm:cxn modelId="{0EAA486B-3168-4145-A71B-B94776F0943C}" srcId="{4BDAC05B-6225-4F61-B87A-58F51F030552}" destId="{3814DF21-6F8A-4EEF-8A89-88A312B5D96E}" srcOrd="2" destOrd="0" parTransId="{29FC38BD-CE50-40D5-A70E-6D0D4747E22C}" sibTransId="{33E6B56A-5498-44BE-A3B8-488EFBAB8A70}"/>
    <dgm:cxn modelId="{FF14FDCB-2ED3-4459-B7FF-8F027FC77A01}" srcId="{4BDAC05B-6225-4F61-B87A-58F51F030552}" destId="{15D6A03A-6A72-4163-B142-C5B441F6474F}" srcOrd="1" destOrd="0" parTransId="{14B15CB3-A6BF-47FC-BC56-A67956CC27B9}" sibTransId="{21546915-0E99-4205-B2D7-1558100F03E5}"/>
    <dgm:cxn modelId="{EC72F8EF-48AE-4695-B513-B951DA1AEED6}" srcId="{4BDAC05B-6225-4F61-B87A-58F51F030552}" destId="{35B0E1AC-3162-41DD-9418-117FD4D9619B}" srcOrd="0" destOrd="0" parTransId="{95EBBDEE-C4F9-4BF0-97BA-B2E4D7459DB4}" sibTransId="{54434B81-D879-47C0-B178-65E1A2EE2D4C}"/>
    <dgm:cxn modelId="{B54242F8-F63B-42FD-A7A4-7DDA6BDC83B6}" type="presOf" srcId="{35B0E1AC-3162-41DD-9418-117FD4D9619B}" destId="{221CEA8A-91D7-45E1-8EA0-98A73E632309}" srcOrd="0" destOrd="0" presId="urn:microsoft.com/office/officeart/2018/5/layout/IconCircleLabelList"/>
    <dgm:cxn modelId="{3DAD0BFC-5DE5-4124-B6F2-9DF1DAB1D357}" type="presParOf" srcId="{CC69C274-6F2E-45DC-8B17-564759CE53B2}" destId="{145FBF06-D52B-49DC-90A4-AD1D89F92F4E}" srcOrd="0" destOrd="0" presId="urn:microsoft.com/office/officeart/2018/5/layout/IconCircleLabelList"/>
    <dgm:cxn modelId="{0A6BF71B-456E-48DB-ADF3-60C403F76367}" type="presParOf" srcId="{145FBF06-D52B-49DC-90A4-AD1D89F92F4E}" destId="{9DCEDE3F-864F-4292-BC4F-D9681BEE7B2C}" srcOrd="0" destOrd="0" presId="urn:microsoft.com/office/officeart/2018/5/layout/IconCircleLabelList"/>
    <dgm:cxn modelId="{9BDC523C-52A6-4A46-850F-F471B7552BA0}" type="presParOf" srcId="{145FBF06-D52B-49DC-90A4-AD1D89F92F4E}" destId="{679FAF9A-FF6B-4230-A81A-D89B3C0F7355}" srcOrd="1" destOrd="0" presId="urn:microsoft.com/office/officeart/2018/5/layout/IconCircleLabelList"/>
    <dgm:cxn modelId="{5B8EBF17-6C57-417C-86C0-AF21280FA619}" type="presParOf" srcId="{145FBF06-D52B-49DC-90A4-AD1D89F92F4E}" destId="{5181BDC9-5087-4375-A63C-96E5F0323B25}" srcOrd="2" destOrd="0" presId="urn:microsoft.com/office/officeart/2018/5/layout/IconCircleLabelList"/>
    <dgm:cxn modelId="{B379C2F7-A0C3-442F-B88F-3811608BA8F8}" type="presParOf" srcId="{145FBF06-D52B-49DC-90A4-AD1D89F92F4E}" destId="{221CEA8A-91D7-45E1-8EA0-98A73E632309}" srcOrd="3" destOrd="0" presId="urn:microsoft.com/office/officeart/2018/5/layout/IconCircleLabelList"/>
    <dgm:cxn modelId="{47CE85AF-2623-45BF-949A-81759DA19DD4}" type="presParOf" srcId="{CC69C274-6F2E-45DC-8B17-564759CE53B2}" destId="{8B7EE52D-F300-42D7-A196-96B6FD8833F5}" srcOrd="1" destOrd="0" presId="urn:microsoft.com/office/officeart/2018/5/layout/IconCircleLabelList"/>
    <dgm:cxn modelId="{DD11499F-AC49-4DA0-BBDF-3B766D74AA3B}" type="presParOf" srcId="{CC69C274-6F2E-45DC-8B17-564759CE53B2}" destId="{DCEE723C-7F86-4F85-B05F-B50E6AE3DDE7}" srcOrd="2" destOrd="0" presId="urn:microsoft.com/office/officeart/2018/5/layout/IconCircleLabelList"/>
    <dgm:cxn modelId="{AEC727A6-0072-4C4D-92CA-3C65E0426DA2}" type="presParOf" srcId="{DCEE723C-7F86-4F85-B05F-B50E6AE3DDE7}" destId="{41EADB19-4379-48BC-96C8-F5BA7EFF5B32}" srcOrd="0" destOrd="0" presId="urn:microsoft.com/office/officeart/2018/5/layout/IconCircleLabelList"/>
    <dgm:cxn modelId="{20D3E17B-0903-461E-8B6C-B7A46FCADC5A}" type="presParOf" srcId="{DCEE723C-7F86-4F85-B05F-B50E6AE3DDE7}" destId="{813D0810-D678-49DB-A38C-80BF83D08AFC}" srcOrd="1" destOrd="0" presId="urn:microsoft.com/office/officeart/2018/5/layout/IconCircleLabelList"/>
    <dgm:cxn modelId="{61D80BE5-6C6C-41DA-895E-8268EEA93142}" type="presParOf" srcId="{DCEE723C-7F86-4F85-B05F-B50E6AE3DDE7}" destId="{1B3BC050-6D93-4D32-9A02-107214E5978C}" srcOrd="2" destOrd="0" presId="urn:microsoft.com/office/officeart/2018/5/layout/IconCircleLabelList"/>
    <dgm:cxn modelId="{89B76AE7-A732-47D3-900A-A681B5ED0AD0}" type="presParOf" srcId="{DCEE723C-7F86-4F85-B05F-B50E6AE3DDE7}" destId="{9AD7E1BF-7BCA-4190-B030-29BEA4F76053}" srcOrd="3" destOrd="0" presId="urn:microsoft.com/office/officeart/2018/5/layout/IconCircleLabelList"/>
    <dgm:cxn modelId="{648CBDE3-5EA5-4ECB-ACEE-2D8399459101}" type="presParOf" srcId="{CC69C274-6F2E-45DC-8B17-564759CE53B2}" destId="{F38B66B2-413C-4017-BD23-81A1903AEACF}" srcOrd="3" destOrd="0" presId="urn:microsoft.com/office/officeart/2018/5/layout/IconCircleLabelList"/>
    <dgm:cxn modelId="{B6AD66FF-6559-4F73-B7B5-F07D3AC58C58}" type="presParOf" srcId="{CC69C274-6F2E-45DC-8B17-564759CE53B2}" destId="{0B9D20E3-3D3D-42EE-A8E6-27B80C0D185F}" srcOrd="4" destOrd="0" presId="urn:microsoft.com/office/officeart/2018/5/layout/IconCircleLabelList"/>
    <dgm:cxn modelId="{BA518E3C-A71B-412B-B327-F4624E0D5661}" type="presParOf" srcId="{0B9D20E3-3D3D-42EE-A8E6-27B80C0D185F}" destId="{BFD92985-6BE9-4033-BE74-142A0347FFA2}" srcOrd="0" destOrd="0" presId="urn:microsoft.com/office/officeart/2018/5/layout/IconCircleLabelList"/>
    <dgm:cxn modelId="{24C3F74D-1AB1-47CC-A5FB-4232CC99234D}" type="presParOf" srcId="{0B9D20E3-3D3D-42EE-A8E6-27B80C0D185F}" destId="{E57FBD49-DAA0-48A6-9CE8-811CEAB19A8A}" srcOrd="1" destOrd="0" presId="urn:microsoft.com/office/officeart/2018/5/layout/IconCircleLabelList"/>
    <dgm:cxn modelId="{5D1C5013-6B00-4B9B-88A6-8AC5B196616D}" type="presParOf" srcId="{0B9D20E3-3D3D-42EE-A8E6-27B80C0D185F}" destId="{30ADFFF6-535B-4FB4-AA17-1B6626E81536}" srcOrd="2" destOrd="0" presId="urn:microsoft.com/office/officeart/2018/5/layout/IconCircleLabelList"/>
    <dgm:cxn modelId="{05CDDCB2-83C1-48FB-A6DE-77FEA94AC9F9}" type="presParOf" srcId="{0B9D20E3-3D3D-42EE-A8E6-27B80C0D185F}" destId="{6DA5E6E1-F2F3-423B-B636-D301CE9F479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9EBC825-9FC6-4AEC-8B54-8E114B1F33D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86EBB9-BA6C-4121-984D-A13E5BF175CB}">
      <dgm:prSet/>
      <dgm:spPr/>
      <dgm:t>
        <a:bodyPr/>
        <a:lstStyle/>
        <a:p>
          <a:r>
            <a:rPr lang="en-US"/>
            <a:t>Control</a:t>
          </a:r>
        </a:p>
      </dgm:t>
    </dgm:pt>
    <dgm:pt modelId="{02D5DEA8-010E-422C-A83C-6CD53B8DD21D}" type="parTrans" cxnId="{DF677A89-CA92-4CA6-A282-7F0BBA0B4560}">
      <dgm:prSet/>
      <dgm:spPr/>
      <dgm:t>
        <a:bodyPr/>
        <a:lstStyle/>
        <a:p>
          <a:endParaRPr lang="en-US"/>
        </a:p>
      </dgm:t>
    </dgm:pt>
    <dgm:pt modelId="{A95E7948-FE80-4CB0-A999-9105DC79C5B3}" type="sibTrans" cxnId="{DF677A89-CA92-4CA6-A282-7F0BBA0B4560}">
      <dgm:prSet/>
      <dgm:spPr/>
      <dgm:t>
        <a:bodyPr/>
        <a:lstStyle/>
        <a:p>
          <a:endParaRPr lang="en-US"/>
        </a:p>
      </dgm:t>
    </dgm:pt>
    <dgm:pt modelId="{9A87657D-1390-4189-81E6-87A5909FF31C}">
      <dgm:prSet/>
      <dgm:spPr/>
      <dgm:t>
        <a:bodyPr/>
        <a:lstStyle/>
        <a:p>
          <a:r>
            <a:rPr lang="en-US" dirty="0"/>
            <a:t>Connectivity ( offline usage )</a:t>
          </a:r>
        </a:p>
      </dgm:t>
    </dgm:pt>
    <dgm:pt modelId="{B23D8F27-1F42-47E6-8C80-18342DADAD4E}" type="parTrans" cxnId="{C174BDAA-6211-4545-B230-2F9D9B6C999E}">
      <dgm:prSet/>
      <dgm:spPr/>
      <dgm:t>
        <a:bodyPr/>
        <a:lstStyle/>
        <a:p>
          <a:endParaRPr lang="en-US"/>
        </a:p>
      </dgm:t>
    </dgm:pt>
    <dgm:pt modelId="{196D98F9-0684-4C52-8976-A50D69ACF6B3}" type="sibTrans" cxnId="{C174BDAA-6211-4545-B230-2F9D9B6C999E}">
      <dgm:prSet/>
      <dgm:spPr/>
      <dgm:t>
        <a:bodyPr/>
        <a:lstStyle/>
        <a:p>
          <a:endParaRPr lang="en-US"/>
        </a:p>
      </dgm:t>
    </dgm:pt>
    <dgm:pt modelId="{35640F3E-A0F0-4AC8-963F-425DC7B5D54F}">
      <dgm:prSet/>
      <dgm:spPr/>
      <dgm:t>
        <a:bodyPr/>
        <a:lstStyle/>
        <a:p>
          <a:r>
            <a:rPr lang="en-US"/>
            <a:t>Reduced internet costs</a:t>
          </a:r>
        </a:p>
      </dgm:t>
    </dgm:pt>
    <dgm:pt modelId="{2815ED78-159A-42C9-BA5B-A8C531C175A0}" type="parTrans" cxnId="{377B120C-711C-4DB4-87EC-2641E23A91B6}">
      <dgm:prSet/>
      <dgm:spPr/>
      <dgm:t>
        <a:bodyPr/>
        <a:lstStyle/>
        <a:p>
          <a:endParaRPr lang="en-US"/>
        </a:p>
      </dgm:t>
    </dgm:pt>
    <dgm:pt modelId="{89E9933B-8DAB-4638-8DD5-F9D3A3898716}" type="sibTrans" cxnId="{377B120C-711C-4DB4-87EC-2641E23A91B6}">
      <dgm:prSet/>
      <dgm:spPr/>
      <dgm:t>
        <a:bodyPr/>
        <a:lstStyle/>
        <a:p>
          <a:endParaRPr lang="en-US"/>
        </a:p>
      </dgm:t>
    </dgm:pt>
    <dgm:pt modelId="{043BD123-3C8A-44D8-B386-089C165FB511}">
      <dgm:prSet/>
      <dgm:spPr/>
      <dgm:t>
        <a:bodyPr/>
        <a:lstStyle/>
        <a:p>
          <a:r>
            <a:rPr lang="en-US"/>
            <a:t>Increased security </a:t>
          </a:r>
        </a:p>
      </dgm:t>
    </dgm:pt>
    <dgm:pt modelId="{69A73AEF-9C02-4861-89A8-1AEE0E02E507}" type="parTrans" cxnId="{563B4FE3-51E2-4B89-A5A7-B1ED084CA8B3}">
      <dgm:prSet/>
      <dgm:spPr/>
      <dgm:t>
        <a:bodyPr/>
        <a:lstStyle/>
        <a:p>
          <a:endParaRPr lang="en-US"/>
        </a:p>
      </dgm:t>
    </dgm:pt>
    <dgm:pt modelId="{D3128717-E112-4AFA-8050-D7CA775D5049}" type="sibTrans" cxnId="{563B4FE3-51E2-4B89-A5A7-B1ED084CA8B3}">
      <dgm:prSet/>
      <dgm:spPr/>
      <dgm:t>
        <a:bodyPr/>
        <a:lstStyle/>
        <a:p>
          <a:endParaRPr lang="en-US"/>
        </a:p>
      </dgm:t>
    </dgm:pt>
    <dgm:pt modelId="{B6E9E469-C417-49E2-B09D-10DBB83D8DFB}" type="pres">
      <dgm:prSet presAssocID="{19EBC825-9FC6-4AEC-8B54-8E114B1F33D1}" presName="root" presStyleCnt="0">
        <dgm:presLayoutVars>
          <dgm:dir/>
          <dgm:resizeHandles val="exact"/>
        </dgm:presLayoutVars>
      </dgm:prSet>
      <dgm:spPr/>
    </dgm:pt>
    <dgm:pt modelId="{E471D6AC-D217-4719-8D43-144ABC9FDD07}" type="pres">
      <dgm:prSet presAssocID="{7686EBB9-BA6C-4121-984D-A13E5BF175CB}" presName="compNode" presStyleCnt="0"/>
      <dgm:spPr/>
    </dgm:pt>
    <dgm:pt modelId="{0332FDC5-7E64-4C79-99D1-724CDFC3BEA4}" type="pres">
      <dgm:prSet presAssocID="{7686EBB9-BA6C-4121-984D-A13E5BF175CB}" presName="bgRect" presStyleLbl="bgShp" presStyleIdx="0" presStyleCnt="4"/>
      <dgm:spPr/>
    </dgm:pt>
    <dgm:pt modelId="{9F224431-DDF7-439F-B114-CFFC61A73F47}" type="pres">
      <dgm:prSet presAssocID="{7686EBB9-BA6C-4121-984D-A13E5BF175CB}"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5DFABFB2-8DC5-4794-B803-9B74EB379950}" type="pres">
      <dgm:prSet presAssocID="{7686EBB9-BA6C-4121-984D-A13E5BF175CB}" presName="spaceRect" presStyleCnt="0"/>
      <dgm:spPr/>
    </dgm:pt>
    <dgm:pt modelId="{E6FE9FE6-E314-45A4-BFE5-C48130779A7F}" type="pres">
      <dgm:prSet presAssocID="{7686EBB9-BA6C-4121-984D-A13E5BF175CB}" presName="parTx" presStyleLbl="revTx" presStyleIdx="0" presStyleCnt="4">
        <dgm:presLayoutVars>
          <dgm:chMax val="0"/>
          <dgm:chPref val="0"/>
        </dgm:presLayoutVars>
      </dgm:prSet>
      <dgm:spPr/>
    </dgm:pt>
    <dgm:pt modelId="{FF4D72CC-295E-4340-BCEC-5E644086B236}" type="pres">
      <dgm:prSet presAssocID="{A95E7948-FE80-4CB0-A999-9105DC79C5B3}" presName="sibTrans" presStyleCnt="0"/>
      <dgm:spPr/>
    </dgm:pt>
    <dgm:pt modelId="{DC8735D0-B7C6-46C8-93FB-A7BED2E55D7E}" type="pres">
      <dgm:prSet presAssocID="{9A87657D-1390-4189-81E6-87A5909FF31C}" presName="compNode" presStyleCnt="0"/>
      <dgm:spPr/>
    </dgm:pt>
    <dgm:pt modelId="{2E868F4C-32EE-4904-A2C6-A8B858CBAC91}" type="pres">
      <dgm:prSet presAssocID="{9A87657D-1390-4189-81E6-87A5909FF31C}" presName="bgRect" presStyleLbl="bgShp" presStyleIdx="1" presStyleCnt="4"/>
      <dgm:spPr/>
    </dgm:pt>
    <dgm:pt modelId="{E52C189F-0D8B-4C61-958C-0DE54C85A687}" type="pres">
      <dgm:prSet presAssocID="{9A87657D-1390-4189-81E6-87A5909FF31C}"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a:ext>
      </dgm:extLst>
    </dgm:pt>
    <dgm:pt modelId="{DA2CEA4A-D923-48D5-B4DF-33CC9CEF317E}" type="pres">
      <dgm:prSet presAssocID="{9A87657D-1390-4189-81E6-87A5909FF31C}" presName="spaceRect" presStyleCnt="0"/>
      <dgm:spPr/>
    </dgm:pt>
    <dgm:pt modelId="{BA52C4F2-A56C-4FD3-AE8A-5CAD7B4868BF}" type="pres">
      <dgm:prSet presAssocID="{9A87657D-1390-4189-81E6-87A5909FF31C}" presName="parTx" presStyleLbl="revTx" presStyleIdx="1" presStyleCnt="4">
        <dgm:presLayoutVars>
          <dgm:chMax val="0"/>
          <dgm:chPref val="0"/>
        </dgm:presLayoutVars>
      </dgm:prSet>
      <dgm:spPr/>
    </dgm:pt>
    <dgm:pt modelId="{497E44F2-A973-4ED8-BFEC-7169C49D65C1}" type="pres">
      <dgm:prSet presAssocID="{196D98F9-0684-4C52-8976-A50D69ACF6B3}" presName="sibTrans" presStyleCnt="0"/>
      <dgm:spPr/>
    </dgm:pt>
    <dgm:pt modelId="{FA8380CD-5BC0-4F0A-BC8B-4A58F92F9B3D}" type="pres">
      <dgm:prSet presAssocID="{35640F3E-A0F0-4AC8-963F-425DC7B5D54F}" presName="compNode" presStyleCnt="0"/>
      <dgm:spPr/>
    </dgm:pt>
    <dgm:pt modelId="{6BFA055B-9AE1-44E6-9C7F-AD9CC073B4C4}" type="pres">
      <dgm:prSet presAssocID="{35640F3E-A0F0-4AC8-963F-425DC7B5D54F}" presName="bgRect" presStyleLbl="bgShp" presStyleIdx="2" presStyleCnt="4"/>
      <dgm:spPr/>
    </dgm:pt>
    <dgm:pt modelId="{161332BA-4709-4544-B86F-EEBB54A3F82A}" type="pres">
      <dgm:prSet presAssocID="{35640F3E-A0F0-4AC8-963F-425DC7B5D54F}"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6B8AF0C6-F70B-4EBE-8CA1-86C07FE66383}" type="pres">
      <dgm:prSet presAssocID="{35640F3E-A0F0-4AC8-963F-425DC7B5D54F}" presName="spaceRect" presStyleCnt="0"/>
      <dgm:spPr/>
    </dgm:pt>
    <dgm:pt modelId="{881BE411-1AB4-43BA-BE4B-2B1D83A981CD}" type="pres">
      <dgm:prSet presAssocID="{35640F3E-A0F0-4AC8-963F-425DC7B5D54F}" presName="parTx" presStyleLbl="revTx" presStyleIdx="2" presStyleCnt="4">
        <dgm:presLayoutVars>
          <dgm:chMax val="0"/>
          <dgm:chPref val="0"/>
        </dgm:presLayoutVars>
      </dgm:prSet>
      <dgm:spPr/>
    </dgm:pt>
    <dgm:pt modelId="{5EA6F4D2-129B-4D5F-AC42-5D176B546952}" type="pres">
      <dgm:prSet presAssocID="{89E9933B-8DAB-4638-8DD5-F9D3A3898716}" presName="sibTrans" presStyleCnt="0"/>
      <dgm:spPr/>
    </dgm:pt>
    <dgm:pt modelId="{E52751AB-D715-438D-A229-BFC430AE3A49}" type="pres">
      <dgm:prSet presAssocID="{043BD123-3C8A-44D8-B386-089C165FB511}" presName="compNode" presStyleCnt="0"/>
      <dgm:spPr/>
    </dgm:pt>
    <dgm:pt modelId="{4083652E-62BE-494A-9A85-F61FFD1468FD}" type="pres">
      <dgm:prSet presAssocID="{043BD123-3C8A-44D8-B386-089C165FB511}" presName="bgRect" presStyleLbl="bgShp" presStyleIdx="3" presStyleCnt="4"/>
      <dgm:spPr/>
    </dgm:pt>
    <dgm:pt modelId="{251501C9-E102-48CE-BB2F-3CA99EB1BA00}" type="pres">
      <dgm:prSet presAssocID="{043BD123-3C8A-44D8-B386-089C165FB511}"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46686372-0E60-496F-B108-8522824622A9}" type="pres">
      <dgm:prSet presAssocID="{043BD123-3C8A-44D8-B386-089C165FB511}" presName="spaceRect" presStyleCnt="0"/>
      <dgm:spPr/>
    </dgm:pt>
    <dgm:pt modelId="{5EB18FBD-536B-44E0-B688-A9C51E83244B}" type="pres">
      <dgm:prSet presAssocID="{043BD123-3C8A-44D8-B386-089C165FB511}" presName="parTx" presStyleLbl="revTx" presStyleIdx="3" presStyleCnt="4">
        <dgm:presLayoutVars>
          <dgm:chMax val="0"/>
          <dgm:chPref val="0"/>
        </dgm:presLayoutVars>
      </dgm:prSet>
      <dgm:spPr/>
    </dgm:pt>
  </dgm:ptLst>
  <dgm:cxnLst>
    <dgm:cxn modelId="{0244FC0B-5E03-4167-8502-DE505D51B0D3}" type="presOf" srcId="{043BD123-3C8A-44D8-B386-089C165FB511}" destId="{5EB18FBD-536B-44E0-B688-A9C51E83244B}" srcOrd="0" destOrd="0" presId="urn:microsoft.com/office/officeart/2018/2/layout/IconVerticalSolidList"/>
    <dgm:cxn modelId="{377B120C-711C-4DB4-87EC-2641E23A91B6}" srcId="{19EBC825-9FC6-4AEC-8B54-8E114B1F33D1}" destId="{35640F3E-A0F0-4AC8-963F-425DC7B5D54F}" srcOrd="2" destOrd="0" parTransId="{2815ED78-159A-42C9-BA5B-A8C531C175A0}" sibTransId="{89E9933B-8DAB-4638-8DD5-F9D3A3898716}"/>
    <dgm:cxn modelId="{DF677A89-CA92-4CA6-A282-7F0BBA0B4560}" srcId="{19EBC825-9FC6-4AEC-8B54-8E114B1F33D1}" destId="{7686EBB9-BA6C-4121-984D-A13E5BF175CB}" srcOrd="0" destOrd="0" parTransId="{02D5DEA8-010E-422C-A83C-6CD53B8DD21D}" sibTransId="{A95E7948-FE80-4CB0-A999-9105DC79C5B3}"/>
    <dgm:cxn modelId="{27403F9F-930A-47C0-AB43-FBB1C390FAA1}" type="presOf" srcId="{9A87657D-1390-4189-81E6-87A5909FF31C}" destId="{BA52C4F2-A56C-4FD3-AE8A-5CAD7B4868BF}" srcOrd="0" destOrd="0" presId="urn:microsoft.com/office/officeart/2018/2/layout/IconVerticalSolidList"/>
    <dgm:cxn modelId="{6B8325A1-C645-4EC9-BAF9-D553CEDDEFF6}" type="presOf" srcId="{35640F3E-A0F0-4AC8-963F-425DC7B5D54F}" destId="{881BE411-1AB4-43BA-BE4B-2B1D83A981CD}" srcOrd="0" destOrd="0" presId="urn:microsoft.com/office/officeart/2018/2/layout/IconVerticalSolidList"/>
    <dgm:cxn modelId="{C174BDAA-6211-4545-B230-2F9D9B6C999E}" srcId="{19EBC825-9FC6-4AEC-8B54-8E114B1F33D1}" destId="{9A87657D-1390-4189-81E6-87A5909FF31C}" srcOrd="1" destOrd="0" parTransId="{B23D8F27-1F42-47E6-8C80-18342DADAD4E}" sibTransId="{196D98F9-0684-4C52-8976-A50D69ACF6B3}"/>
    <dgm:cxn modelId="{DE6ADBCD-5A0F-42C5-A108-C3BADA1CAC58}" type="presOf" srcId="{19EBC825-9FC6-4AEC-8B54-8E114B1F33D1}" destId="{B6E9E469-C417-49E2-B09D-10DBB83D8DFB}" srcOrd="0" destOrd="0" presId="urn:microsoft.com/office/officeart/2018/2/layout/IconVerticalSolidList"/>
    <dgm:cxn modelId="{563B4FE3-51E2-4B89-A5A7-B1ED084CA8B3}" srcId="{19EBC825-9FC6-4AEC-8B54-8E114B1F33D1}" destId="{043BD123-3C8A-44D8-B386-089C165FB511}" srcOrd="3" destOrd="0" parTransId="{69A73AEF-9C02-4861-89A8-1AEE0E02E507}" sibTransId="{D3128717-E112-4AFA-8050-D7CA775D5049}"/>
    <dgm:cxn modelId="{0BABBAEB-A3BE-487B-93D2-8A4791A30E26}" type="presOf" srcId="{7686EBB9-BA6C-4121-984D-A13E5BF175CB}" destId="{E6FE9FE6-E314-45A4-BFE5-C48130779A7F}" srcOrd="0" destOrd="0" presId="urn:microsoft.com/office/officeart/2018/2/layout/IconVerticalSolidList"/>
    <dgm:cxn modelId="{12B46526-6C1E-4F37-A84E-F68C1429576B}" type="presParOf" srcId="{B6E9E469-C417-49E2-B09D-10DBB83D8DFB}" destId="{E471D6AC-D217-4719-8D43-144ABC9FDD07}" srcOrd="0" destOrd="0" presId="urn:microsoft.com/office/officeart/2018/2/layout/IconVerticalSolidList"/>
    <dgm:cxn modelId="{E7D7CBB6-7D26-4617-8F45-BED164B3C373}" type="presParOf" srcId="{E471D6AC-D217-4719-8D43-144ABC9FDD07}" destId="{0332FDC5-7E64-4C79-99D1-724CDFC3BEA4}" srcOrd="0" destOrd="0" presId="urn:microsoft.com/office/officeart/2018/2/layout/IconVerticalSolidList"/>
    <dgm:cxn modelId="{364F1E57-9231-400E-B43B-E93C0B6CB3CB}" type="presParOf" srcId="{E471D6AC-D217-4719-8D43-144ABC9FDD07}" destId="{9F224431-DDF7-439F-B114-CFFC61A73F47}" srcOrd="1" destOrd="0" presId="urn:microsoft.com/office/officeart/2018/2/layout/IconVerticalSolidList"/>
    <dgm:cxn modelId="{0F05A9AC-C371-4B73-AD69-C7B2A1AE3014}" type="presParOf" srcId="{E471D6AC-D217-4719-8D43-144ABC9FDD07}" destId="{5DFABFB2-8DC5-4794-B803-9B74EB379950}" srcOrd="2" destOrd="0" presId="urn:microsoft.com/office/officeart/2018/2/layout/IconVerticalSolidList"/>
    <dgm:cxn modelId="{D66814C2-699E-4BFE-B8A0-023C91844130}" type="presParOf" srcId="{E471D6AC-D217-4719-8D43-144ABC9FDD07}" destId="{E6FE9FE6-E314-45A4-BFE5-C48130779A7F}" srcOrd="3" destOrd="0" presId="urn:microsoft.com/office/officeart/2018/2/layout/IconVerticalSolidList"/>
    <dgm:cxn modelId="{E2B65223-AFD1-4F40-B5A3-975563555361}" type="presParOf" srcId="{B6E9E469-C417-49E2-B09D-10DBB83D8DFB}" destId="{FF4D72CC-295E-4340-BCEC-5E644086B236}" srcOrd="1" destOrd="0" presId="urn:microsoft.com/office/officeart/2018/2/layout/IconVerticalSolidList"/>
    <dgm:cxn modelId="{219893F2-2BD0-4C6B-9D53-D58236897ED4}" type="presParOf" srcId="{B6E9E469-C417-49E2-B09D-10DBB83D8DFB}" destId="{DC8735D0-B7C6-46C8-93FB-A7BED2E55D7E}" srcOrd="2" destOrd="0" presId="urn:microsoft.com/office/officeart/2018/2/layout/IconVerticalSolidList"/>
    <dgm:cxn modelId="{EFFED39F-FCC3-45BE-9714-F79779EAA18B}" type="presParOf" srcId="{DC8735D0-B7C6-46C8-93FB-A7BED2E55D7E}" destId="{2E868F4C-32EE-4904-A2C6-A8B858CBAC91}" srcOrd="0" destOrd="0" presId="urn:microsoft.com/office/officeart/2018/2/layout/IconVerticalSolidList"/>
    <dgm:cxn modelId="{A5023ED2-0015-4AE0-A78C-534509245D96}" type="presParOf" srcId="{DC8735D0-B7C6-46C8-93FB-A7BED2E55D7E}" destId="{E52C189F-0D8B-4C61-958C-0DE54C85A687}" srcOrd="1" destOrd="0" presId="urn:microsoft.com/office/officeart/2018/2/layout/IconVerticalSolidList"/>
    <dgm:cxn modelId="{BCFBA57D-A4CD-4887-806A-6C4C7E183552}" type="presParOf" srcId="{DC8735D0-B7C6-46C8-93FB-A7BED2E55D7E}" destId="{DA2CEA4A-D923-48D5-B4DF-33CC9CEF317E}" srcOrd="2" destOrd="0" presId="urn:microsoft.com/office/officeart/2018/2/layout/IconVerticalSolidList"/>
    <dgm:cxn modelId="{AA132CE6-7A6E-4560-B8B7-CE761C8186EF}" type="presParOf" srcId="{DC8735D0-B7C6-46C8-93FB-A7BED2E55D7E}" destId="{BA52C4F2-A56C-4FD3-AE8A-5CAD7B4868BF}" srcOrd="3" destOrd="0" presId="urn:microsoft.com/office/officeart/2018/2/layout/IconVerticalSolidList"/>
    <dgm:cxn modelId="{ACBA48DD-A40A-4854-8645-F1D72ADBBE27}" type="presParOf" srcId="{B6E9E469-C417-49E2-B09D-10DBB83D8DFB}" destId="{497E44F2-A973-4ED8-BFEC-7169C49D65C1}" srcOrd="3" destOrd="0" presId="urn:microsoft.com/office/officeart/2018/2/layout/IconVerticalSolidList"/>
    <dgm:cxn modelId="{86BFA184-11D6-41EE-99CC-0D1437F5FD2E}" type="presParOf" srcId="{B6E9E469-C417-49E2-B09D-10DBB83D8DFB}" destId="{FA8380CD-5BC0-4F0A-BC8B-4A58F92F9B3D}" srcOrd="4" destOrd="0" presId="urn:microsoft.com/office/officeart/2018/2/layout/IconVerticalSolidList"/>
    <dgm:cxn modelId="{84D63FE8-4801-48A1-B580-22A607011A13}" type="presParOf" srcId="{FA8380CD-5BC0-4F0A-BC8B-4A58F92F9B3D}" destId="{6BFA055B-9AE1-44E6-9C7F-AD9CC073B4C4}" srcOrd="0" destOrd="0" presId="urn:microsoft.com/office/officeart/2018/2/layout/IconVerticalSolidList"/>
    <dgm:cxn modelId="{773AA78C-EF8D-4959-A4C5-831447EAD525}" type="presParOf" srcId="{FA8380CD-5BC0-4F0A-BC8B-4A58F92F9B3D}" destId="{161332BA-4709-4544-B86F-EEBB54A3F82A}" srcOrd="1" destOrd="0" presId="urn:microsoft.com/office/officeart/2018/2/layout/IconVerticalSolidList"/>
    <dgm:cxn modelId="{8BBEB09D-3FE1-43EF-AC60-E94E41A16149}" type="presParOf" srcId="{FA8380CD-5BC0-4F0A-BC8B-4A58F92F9B3D}" destId="{6B8AF0C6-F70B-4EBE-8CA1-86C07FE66383}" srcOrd="2" destOrd="0" presId="urn:microsoft.com/office/officeart/2018/2/layout/IconVerticalSolidList"/>
    <dgm:cxn modelId="{4F2D1B3E-4D3E-48D4-93B5-789B9344D6F4}" type="presParOf" srcId="{FA8380CD-5BC0-4F0A-BC8B-4A58F92F9B3D}" destId="{881BE411-1AB4-43BA-BE4B-2B1D83A981CD}" srcOrd="3" destOrd="0" presId="urn:microsoft.com/office/officeart/2018/2/layout/IconVerticalSolidList"/>
    <dgm:cxn modelId="{3B65DCA4-FFE4-4925-9F36-F7440ADB20D7}" type="presParOf" srcId="{B6E9E469-C417-49E2-B09D-10DBB83D8DFB}" destId="{5EA6F4D2-129B-4D5F-AC42-5D176B546952}" srcOrd="5" destOrd="0" presId="urn:microsoft.com/office/officeart/2018/2/layout/IconVerticalSolidList"/>
    <dgm:cxn modelId="{34A3AE0C-D1FC-482B-BDE5-C2DEC9B6A2CE}" type="presParOf" srcId="{B6E9E469-C417-49E2-B09D-10DBB83D8DFB}" destId="{E52751AB-D715-438D-A229-BFC430AE3A49}" srcOrd="6" destOrd="0" presId="urn:microsoft.com/office/officeart/2018/2/layout/IconVerticalSolidList"/>
    <dgm:cxn modelId="{DD4B9F83-DC28-4421-8848-5538F0A5F80E}" type="presParOf" srcId="{E52751AB-D715-438D-A229-BFC430AE3A49}" destId="{4083652E-62BE-494A-9A85-F61FFD1468FD}" srcOrd="0" destOrd="0" presId="urn:microsoft.com/office/officeart/2018/2/layout/IconVerticalSolidList"/>
    <dgm:cxn modelId="{83015A45-FE2A-427B-B1CA-192C32FF6954}" type="presParOf" srcId="{E52751AB-D715-438D-A229-BFC430AE3A49}" destId="{251501C9-E102-48CE-BB2F-3CA99EB1BA00}" srcOrd="1" destOrd="0" presId="urn:microsoft.com/office/officeart/2018/2/layout/IconVerticalSolidList"/>
    <dgm:cxn modelId="{406987B7-5F8B-46A8-8663-BF933EF96005}" type="presParOf" srcId="{E52751AB-D715-438D-A229-BFC430AE3A49}" destId="{46686372-0E60-496F-B108-8522824622A9}" srcOrd="2" destOrd="0" presId="urn:microsoft.com/office/officeart/2018/2/layout/IconVerticalSolidList"/>
    <dgm:cxn modelId="{59575DBC-F3DC-426C-9262-F30AE5FC27E6}" type="presParOf" srcId="{E52751AB-D715-438D-A229-BFC430AE3A49}" destId="{5EB18FBD-536B-44E0-B688-A9C51E83244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7EF207B-3D15-415F-BCC3-28A5432A9CD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8AC354-C04F-4E84-9F67-B5DE671D3C73}">
      <dgm:prSet/>
      <dgm:spPr/>
      <dgm:t>
        <a:bodyPr/>
        <a:lstStyle/>
        <a:p>
          <a:r>
            <a:rPr lang="en-US"/>
            <a:t>High maintenance costs</a:t>
          </a:r>
        </a:p>
      </dgm:t>
    </dgm:pt>
    <dgm:pt modelId="{20B6D888-F939-4ABA-95D4-29865D62D38A}" type="parTrans" cxnId="{EF31016E-3E08-42BA-AC09-F79C360A197D}">
      <dgm:prSet/>
      <dgm:spPr/>
      <dgm:t>
        <a:bodyPr/>
        <a:lstStyle/>
        <a:p>
          <a:endParaRPr lang="en-US"/>
        </a:p>
      </dgm:t>
    </dgm:pt>
    <dgm:pt modelId="{FE60A4AA-AA53-4757-8065-FA04FB472299}" type="sibTrans" cxnId="{EF31016E-3E08-42BA-AC09-F79C360A197D}">
      <dgm:prSet/>
      <dgm:spPr/>
      <dgm:t>
        <a:bodyPr/>
        <a:lstStyle/>
        <a:p>
          <a:endParaRPr lang="en-US"/>
        </a:p>
      </dgm:t>
    </dgm:pt>
    <dgm:pt modelId="{9FDEAE36-F1FC-4081-9F64-D29DCCE4ADD1}">
      <dgm:prSet/>
      <dgm:spPr/>
      <dgm:t>
        <a:bodyPr/>
        <a:lstStyle/>
        <a:p>
          <a:r>
            <a:rPr lang="en-US"/>
            <a:t>Difficulty with scaling</a:t>
          </a:r>
        </a:p>
      </dgm:t>
    </dgm:pt>
    <dgm:pt modelId="{F440F36D-1576-4074-A1EE-1BB19DA47047}" type="parTrans" cxnId="{B094140C-66B1-411B-8281-459EB859416C}">
      <dgm:prSet/>
      <dgm:spPr/>
      <dgm:t>
        <a:bodyPr/>
        <a:lstStyle/>
        <a:p>
          <a:endParaRPr lang="en-US"/>
        </a:p>
      </dgm:t>
    </dgm:pt>
    <dgm:pt modelId="{B41EE84A-5169-499C-89BE-0C55AA329823}" type="sibTrans" cxnId="{B094140C-66B1-411B-8281-459EB859416C}">
      <dgm:prSet/>
      <dgm:spPr/>
      <dgm:t>
        <a:bodyPr/>
        <a:lstStyle/>
        <a:p>
          <a:endParaRPr lang="en-US"/>
        </a:p>
      </dgm:t>
    </dgm:pt>
    <dgm:pt modelId="{A43D83A1-9161-425A-A600-FA72B7CE25AC}">
      <dgm:prSet/>
      <dgm:spPr/>
      <dgm:t>
        <a:bodyPr/>
        <a:lstStyle/>
        <a:p>
          <a:r>
            <a:rPr lang="en-GB"/>
            <a:t>Increased risk of data loss</a:t>
          </a:r>
          <a:endParaRPr lang="en-US"/>
        </a:p>
      </dgm:t>
    </dgm:pt>
    <dgm:pt modelId="{B7E3A57F-72C4-47FB-9263-36DE50D3DD29}" type="parTrans" cxnId="{6E84377C-4D49-4171-B8EC-500AE3662D07}">
      <dgm:prSet/>
      <dgm:spPr/>
      <dgm:t>
        <a:bodyPr/>
        <a:lstStyle/>
        <a:p>
          <a:endParaRPr lang="en-US"/>
        </a:p>
      </dgm:t>
    </dgm:pt>
    <dgm:pt modelId="{79DDB48A-D1AE-4FEE-9C8C-626882CD83BF}" type="sibTrans" cxnId="{6E84377C-4D49-4171-B8EC-500AE3662D07}">
      <dgm:prSet/>
      <dgm:spPr/>
      <dgm:t>
        <a:bodyPr/>
        <a:lstStyle/>
        <a:p>
          <a:endParaRPr lang="en-US"/>
        </a:p>
      </dgm:t>
    </dgm:pt>
    <dgm:pt modelId="{A913D4E2-7215-4C80-8D52-FAB7241D1783}">
      <dgm:prSet/>
      <dgm:spPr/>
      <dgm:t>
        <a:bodyPr/>
        <a:lstStyle/>
        <a:p>
          <a:r>
            <a:rPr lang="en-US"/>
            <a:t>Deployment</a:t>
          </a:r>
        </a:p>
      </dgm:t>
    </dgm:pt>
    <dgm:pt modelId="{F22C5674-BEE7-45EA-A73B-C49682512BEB}" type="parTrans" cxnId="{F7E2D25B-851B-4F6A-84DC-C37BB858C736}">
      <dgm:prSet/>
      <dgm:spPr/>
      <dgm:t>
        <a:bodyPr/>
        <a:lstStyle/>
        <a:p>
          <a:endParaRPr lang="en-US"/>
        </a:p>
      </dgm:t>
    </dgm:pt>
    <dgm:pt modelId="{B0357428-6989-41A0-882A-0C92617FE6DB}" type="sibTrans" cxnId="{F7E2D25B-851B-4F6A-84DC-C37BB858C736}">
      <dgm:prSet/>
      <dgm:spPr/>
      <dgm:t>
        <a:bodyPr/>
        <a:lstStyle/>
        <a:p>
          <a:endParaRPr lang="en-US"/>
        </a:p>
      </dgm:t>
    </dgm:pt>
    <dgm:pt modelId="{1A8CA8A3-8403-4930-A763-F829BBA59684}" type="pres">
      <dgm:prSet presAssocID="{47EF207B-3D15-415F-BCC3-28A5432A9CDE}" presName="root" presStyleCnt="0">
        <dgm:presLayoutVars>
          <dgm:dir/>
          <dgm:resizeHandles val="exact"/>
        </dgm:presLayoutVars>
      </dgm:prSet>
      <dgm:spPr/>
    </dgm:pt>
    <dgm:pt modelId="{FC48B9F7-2543-49CD-AB45-76EC8C4E6562}" type="pres">
      <dgm:prSet presAssocID="{FF8AC354-C04F-4E84-9F67-B5DE671D3C73}" presName="compNode" presStyleCnt="0"/>
      <dgm:spPr/>
    </dgm:pt>
    <dgm:pt modelId="{80EF8ED3-A9C9-419B-96B3-499CB9083057}" type="pres">
      <dgm:prSet presAssocID="{FF8AC354-C04F-4E84-9F67-B5DE671D3C73}" presName="bgRect" presStyleLbl="bgShp" presStyleIdx="0" presStyleCnt="4"/>
      <dgm:spPr/>
    </dgm:pt>
    <dgm:pt modelId="{30D61AB4-4B24-4F12-86E8-A4A4D597276F}" type="pres">
      <dgm:prSet presAssocID="{FF8AC354-C04F-4E84-9F67-B5DE671D3C73}"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A5BA4413-E137-4FC2-96DB-9C27618589D1}" type="pres">
      <dgm:prSet presAssocID="{FF8AC354-C04F-4E84-9F67-B5DE671D3C73}" presName="spaceRect" presStyleCnt="0"/>
      <dgm:spPr/>
    </dgm:pt>
    <dgm:pt modelId="{B05352E0-16CD-4E45-A4AA-709632E63431}" type="pres">
      <dgm:prSet presAssocID="{FF8AC354-C04F-4E84-9F67-B5DE671D3C73}" presName="parTx" presStyleLbl="revTx" presStyleIdx="0" presStyleCnt="4">
        <dgm:presLayoutVars>
          <dgm:chMax val="0"/>
          <dgm:chPref val="0"/>
        </dgm:presLayoutVars>
      </dgm:prSet>
      <dgm:spPr/>
    </dgm:pt>
    <dgm:pt modelId="{717F0ACF-C902-4973-9DDB-E51B1D222658}" type="pres">
      <dgm:prSet presAssocID="{FE60A4AA-AA53-4757-8065-FA04FB472299}" presName="sibTrans" presStyleCnt="0"/>
      <dgm:spPr/>
    </dgm:pt>
    <dgm:pt modelId="{789E23CE-E5E0-4D58-B6FF-775D89719235}" type="pres">
      <dgm:prSet presAssocID="{9FDEAE36-F1FC-4081-9F64-D29DCCE4ADD1}" presName="compNode" presStyleCnt="0"/>
      <dgm:spPr/>
    </dgm:pt>
    <dgm:pt modelId="{B01D799C-BBD1-4393-B331-12326D572672}" type="pres">
      <dgm:prSet presAssocID="{9FDEAE36-F1FC-4081-9F64-D29DCCE4ADD1}" presName="bgRect" presStyleLbl="bgShp" presStyleIdx="1" presStyleCnt="4"/>
      <dgm:spPr/>
    </dgm:pt>
    <dgm:pt modelId="{17216FE6-43F0-4CD9-932E-45ED81450BFB}" type="pres">
      <dgm:prSet presAssocID="{9FDEAE36-F1FC-4081-9F64-D29DCCE4ADD1}"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934C4DE9-8044-437A-99AF-B201DCBA99FF}" type="pres">
      <dgm:prSet presAssocID="{9FDEAE36-F1FC-4081-9F64-D29DCCE4ADD1}" presName="spaceRect" presStyleCnt="0"/>
      <dgm:spPr/>
    </dgm:pt>
    <dgm:pt modelId="{DD225546-9543-4C11-8DFA-B5C145EFA89B}" type="pres">
      <dgm:prSet presAssocID="{9FDEAE36-F1FC-4081-9F64-D29DCCE4ADD1}" presName="parTx" presStyleLbl="revTx" presStyleIdx="1" presStyleCnt="4">
        <dgm:presLayoutVars>
          <dgm:chMax val="0"/>
          <dgm:chPref val="0"/>
        </dgm:presLayoutVars>
      </dgm:prSet>
      <dgm:spPr/>
    </dgm:pt>
    <dgm:pt modelId="{575537D2-82B8-4435-A577-C6AFA17117E7}" type="pres">
      <dgm:prSet presAssocID="{B41EE84A-5169-499C-89BE-0C55AA329823}" presName="sibTrans" presStyleCnt="0"/>
      <dgm:spPr/>
    </dgm:pt>
    <dgm:pt modelId="{760F9239-E27A-462F-871A-912586A11143}" type="pres">
      <dgm:prSet presAssocID="{A43D83A1-9161-425A-A600-FA72B7CE25AC}" presName="compNode" presStyleCnt="0"/>
      <dgm:spPr/>
    </dgm:pt>
    <dgm:pt modelId="{EFA7C3B5-D367-4B2E-AE4B-6F0B17E64C54}" type="pres">
      <dgm:prSet presAssocID="{A43D83A1-9161-425A-A600-FA72B7CE25AC}" presName="bgRect" presStyleLbl="bgShp" presStyleIdx="2" presStyleCnt="4"/>
      <dgm:spPr/>
    </dgm:pt>
    <dgm:pt modelId="{2915C3DB-74B0-4DDC-A2A0-126EAAAD6A40}" type="pres">
      <dgm:prSet presAssocID="{A43D83A1-9161-425A-A600-FA72B7CE25AC}"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3636C87-9C76-46F3-A8DA-7E66B2DD33CA}" type="pres">
      <dgm:prSet presAssocID="{A43D83A1-9161-425A-A600-FA72B7CE25AC}" presName="spaceRect" presStyleCnt="0"/>
      <dgm:spPr/>
    </dgm:pt>
    <dgm:pt modelId="{2A268048-551D-4FAC-B7A2-8978DD0EAB02}" type="pres">
      <dgm:prSet presAssocID="{A43D83A1-9161-425A-A600-FA72B7CE25AC}" presName="parTx" presStyleLbl="revTx" presStyleIdx="2" presStyleCnt="4">
        <dgm:presLayoutVars>
          <dgm:chMax val="0"/>
          <dgm:chPref val="0"/>
        </dgm:presLayoutVars>
      </dgm:prSet>
      <dgm:spPr/>
    </dgm:pt>
    <dgm:pt modelId="{4FE17B99-82BD-412B-A64E-E279969AC58E}" type="pres">
      <dgm:prSet presAssocID="{79DDB48A-D1AE-4FEE-9C8C-626882CD83BF}" presName="sibTrans" presStyleCnt="0"/>
      <dgm:spPr/>
    </dgm:pt>
    <dgm:pt modelId="{E9893777-B21A-41F2-9858-EEF6D36F4A45}" type="pres">
      <dgm:prSet presAssocID="{A913D4E2-7215-4C80-8D52-FAB7241D1783}" presName="compNode" presStyleCnt="0"/>
      <dgm:spPr/>
    </dgm:pt>
    <dgm:pt modelId="{A450C431-6BF8-4BBC-AE74-84FE472E9667}" type="pres">
      <dgm:prSet presAssocID="{A913D4E2-7215-4C80-8D52-FAB7241D1783}" presName="bgRect" presStyleLbl="bgShp" presStyleIdx="3" presStyleCnt="4"/>
      <dgm:spPr/>
    </dgm:pt>
    <dgm:pt modelId="{90FCC478-6669-4941-87B4-64D093D6ACC1}" type="pres">
      <dgm:prSet presAssocID="{A913D4E2-7215-4C80-8D52-FAB7241D1783}"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9650E6C-60E8-41F5-98D3-398DF2A72290}" type="pres">
      <dgm:prSet presAssocID="{A913D4E2-7215-4C80-8D52-FAB7241D1783}" presName="spaceRect" presStyleCnt="0"/>
      <dgm:spPr/>
    </dgm:pt>
    <dgm:pt modelId="{652906D4-782B-4475-B579-F12C515C6CB0}" type="pres">
      <dgm:prSet presAssocID="{A913D4E2-7215-4C80-8D52-FAB7241D1783}" presName="parTx" presStyleLbl="revTx" presStyleIdx="3" presStyleCnt="4">
        <dgm:presLayoutVars>
          <dgm:chMax val="0"/>
          <dgm:chPref val="0"/>
        </dgm:presLayoutVars>
      </dgm:prSet>
      <dgm:spPr/>
    </dgm:pt>
  </dgm:ptLst>
  <dgm:cxnLst>
    <dgm:cxn modelId="{B094140C-66B1-411B-8281-459EB859416C}" srcId="{47EF207B-3D15-415F-BCC3-28A5432A9CDE}" destId="{9FDEAE36-F1FC-4081-9F64-D29DCCE4ADD1}" srcOrd="1" destOrd="0" parTransId="{F440F36D-1576-4074-A1EE-1BB19DA47047}" sibTransId="{B41EE84A-5169-499C-89BE-0C55AA329823}"/>
    <dgm:cxn modelId="{E5BB9D1D-91C5-4674-955D-E41318261A27}" type="presOf" srcId="{A913D4E2-7215-4C80-8D52-FAB7241D1783}" destId="{652906D4-782B-4475-B579-F12C515C6CB0}" srcOrd="0" destOrd="0" presId="urn:microsoft.com/office/officeart/2018/2/layout/IconVerticalSolidList"/>
    <dgm:cxn modelId="{85E2F625-43F8-4FF6-AAA3-47E70AF365F4}" type="presOf" srcId="{9FDEAE36-F1FC-4081-9F64-D29DCCE4ADD1}" destId="{DD225546-9543-4C11-8DFA-B5C145EFA89B}" srcOrd="0" destOrd="0" presId="urn:microsoft.com/office/officeart/2018/2/layout/IconVerticalSolidList"/>
    <dgm:cxn modelId="{E4682B34-A658-436E-A724-597F6A7A84D4}" type="presOf" srcId="{47EF207B-3D15-415F-BCC3-28A5432A9CDE}" destId="{1A8CA8A3-8403-4930-A763-F829BBA59684}" srcOrd="0" destOrd="0" presId="urn:microsoft.com/office/officeart/2018/2/layout/IconVerticalSolidList"/>
    <dgm:cxn modelId="{F7E2D25B-851B-4F6A-84DC-C37BB858C736}" srcId="{47EF207B-3D15-415F-BCC3-28A5432A9CDE}" destId="{A913D4E2-7215-4C80-8D52-FAB7241D1783}" srcOrd="3" destOrd="0" parTransId="{F22C5674-BEE7-45EA-A73B-C49682512BEB}" sibTransId="{B0357428-6989-41A0-882A-0C92617FE6DB}"/>
    <dgm:cxn modelId="{EF31016E-3E08-42BA-AC09-F79C360A197D}" srcId="{47EF207B-3D15-415F-BCC3-28A5432A9CDE}" destId="{FF8AC354-C04F-4E84-9F67-B5DE671D3C73}" srcOrd="0" destOrd="0" parTransId="{20B6D888-F939-4ABA-95D4-29865D62D38A}" sibTransId="{FE60A4AA-AA53-4757-8065-FA04FB472299}"/>
    <dgm:cxn modelId="{7248C052-CE02-47DF-983C-F806FA4FE6E8}" type="presOf" srcId="{A43D83A1-9161-425A-A600-FA72B7CE25AC}" destId="{2A268048-551D-4FAC-B7A2-8978DD0EAB02}" srcOrd="0" destOrd="0" presId="urn:microsoft.com/office/officeart/2018/2/layout/IconVerticalSolidList"/>
    <dgm:cxn modelId="{6E84377C-4D49-4171-B8EC-500AE3662D07}" srcId="{47EF207B-3D15-415F-BCC3-28A5432A9CDE}" destId="{A43D83A1-9161-425A-A600-FA72B7CE25AC}" srcOrd="2" destOrd="0" parTransId="{B7E3A57F-72C4-47FB-9263-36DE50D3DD29}" sibTransId="{79DDB48A-D1AE-4FEE-9C8C-626882CD83BF}"/>
    <dgm:cxn modelId="{BF8E2B82-6CE9-45DB-A41D-9E5284B88CE6}" type="presOf" srcId="{FF8AC354-C04F-4E84-9F67-B5DE671D3C73}" destId="{B05352E0-16CD-4E45-A4AA-709632E63431}" srcOrd="0" destOrd="0" presId="urn:microsoft.com/office/officeart/2018/2/layout/IconVerticalSolidList"/>
    <dgm:cxn modelId="{23B1866E-0DDF-4CA0-BD44-E7D176960E40}" type="presParOf" srcId="{1A8CA8A3-8403-4930-A763-F829BBA59684}" destId="{FC48B9F7-2543-49CD-AB45-76EC8C4E6562}" srcOrd="0" destOrd="0" presId="urn:microsoft.com/office/officeart/2018/2/layout/IconVerticalSolidList"/>
    <dgm:cxn modelId="{D96CE31E-CA20-44BD-8502-65C87268A816}" type="presParOf" srcId="{FC48B9F7-2543-49CD-AB45-76EC8C4E6562}" destId="{80EF8ED3-A9C9-419B-96B3-499CB9083057}" srcOrd="0" destOrd="0" presId="urn:microsoft.com/office/officeart/2018/2/layout/IconVerticalSolidList"/>
    <dgm:cxn modelId="{1B1158CD-CCAF-4920-9109-FBD55A2CA7F4}" type="presParOf" srcId="{FC48B9F7-2543-49CD-AB45-76EC8C4E6562}" destId="{30D61AB4-4B24-4F12-86E8-A4A4D597276F}" srcOrd="1" destOrd="0" presId="urn:microsoft.com/office/officeart/2018/2/layout/IconVerticalSolidList"/>
    <dgm:cxn modelId="{6CD17896-183C-499C-827C-D00D1A09F8C7}" type="presParOf" srcId="{FC48B9F7-2543-49CD-AB45-76EC8C4E6562}" destId="{A5BA4413-E137-4FC2-96DB-9C27618589D1}" srcOrd="2" destOrd="0" presId="urn:microsoft.com/office/officeart/2018/2/layout/IconVerticalSolidList"/>
    <dgm:cxn modelId="{4312C6E7-0E79-49A2-BADB-05A55BF8418A}" type="presParOf" srcId="{FC48B9F7-2543-49CD-AB45-76EC8C4E6562}" destId="{B05352E0-16CD-4E45-A4AA-709632E63431}" srcOrd="3" destOrd="0" presId="urn:microsoft.com/office/officeart/2018/2/layout/IconVerticalSolidList"/>
    <dgm:cxn modelId="{133B1CBE-ECE7-4B03-A3DC-60D92DFDF6F7}" type="presParOf" srcId="{1A8CA8A3-8403-4930-A763-F829BBA59684}" destId="{717F0ACF-C902-4973-9DDB-E51B1D222658}" srcOrd="1" destOrd="0" presId="urn:microsoft.com/office/officeart/2018/2/layout/IconVerticalSolidList"/>
    <dgm:cxn modelId="{84F4C4CF-F36A-4925-820B-4FE88B3471DE}" type="presParOf" srcId="{1A8CA8A3-8403-4930-A763-F829BBA59684}" destId="{789E23CE-E5E0-4D58-B6FF-775D89719235}" srcOrd="2" destOrd="0" presId="urn:microsoft.com/office/officeart/2018/2/layout/IconVerticalSolidList"/>
    <dgm:cxn modelId="{BF4BBD6B-3046-4B32-BA21-96EE39771102}" type="presParOf" srcId="{789E23CE-E5E0-4D58-B6FF-775D89719235}" destId="{B01D799C-BBD1-4393-B331-12326D572672}" srcOrd="0" destOrd="0" presId="urn:microsoft.com/office/officeart/2018/2/layout/IconVerticalSolidList"/>
    <dgm:cxn modelId="{E718E32C-A7F4-43F4-B36F-B13B3EAE8A97}" type="presParOf" srcId="{789E23CE-E5E0-4D58-B6FF-775D89719235}" destId="{17216FE6-43F0-4CD9-932E-45ED81450BFB}" srcOrd="1" destOrd="0" presId="urn:microsoft.com/office/officeart/2018/2/layout/IconVerticalSolidList"/>
    <dgm:cxn modelId="{03FF8670-D27D-4A1C-8392-8A66C4621968}" type="presParOf" srcId="{789E23CE-E5E0-4D58-B6FF-775D89719235}" destId="{934C4DE9-8044-437A-99AF-B201DCBA99FF}" srcOrd="2" destOrd="0" presId="urn:microsoft.com/office/officeart/2018/2/layout/IconVerticalSolidList"/>
    <dgm:cxn modelId="{00B9E612-E492-4A06-8FD8-A84B97A2DE07}" type="presParOf" srcId="{789E23CE-E5E0-4D58-B6FF-775D89719235}" destId="{DD225546-9543-4C11-8DFA-B5C145EFA89B}" srcOrd="3" destOrd="0" presId="urn:microsoft.com/office/officeart/2018/2/layout/IconVerticalSolidList"/>
    <dgm:cxn modelId="{AE079BED-8D7D-43D1-B428-CB27D430D605}" type="presParOf" srcId="{1A8CA8A3-8403-4930-A763-F829BBA59684}" destId="{575537D2-82B8-4435-A577-C6AFA17117E7}" srcOrd="3" destOrd="0" presId="urn:microsoft.com/office/officeart/2018/2/layout/IconVerticalSolidList"/>
    <dgm:cxn modelId="{3C809325-015E-4527-B980-012D2D7D3605}" type="presParOf" srcId="{1A8CA8A3-8403-4930-A763-F829BBA59684}" destId="{760F9239-E27A-462F-871A-912586A11143}" srcOrd="4" destOrd="0" presId="urn:microsoft.com/office/officeart/2018/2/layout/IconVerticalSolidList"/>
    <dgm:cxn modelId="{8CA88166-EBA7-41F5-926B-333682C7BC1B}" type="presParOf" srcId="{760F9239-E27A-462F-871A-912586A11143}" destId="{EFA7C3B5-D367-4B2E-AE4B-6F0B17E64C54}" srcOrd="0" destOrd="0" presId="urn:microsoft.com/office/officeart/2018/2/layout/IconVerticalSolidList"/>
    <dgm:cxn modelId="{30DAC66B-D10A-4C94-8935-4575B86102ED}" type="presParOf" srcId="{760F9239-E27A-462F-871A-912586A11143}" destId="{2915C3DB-74B0-4DDC-A2A0-126EAAAD6A40}" srcOrd="1" destOrd="0" presId="urn:microsoft.com/office/officeart/2018/2/layout/IconVerticalSolidList"/>
    <dgm:cxn modelId="{7FA159FC-EF5B-4DC6-9E42-F0A7666328C8}" type="presParOf" srcId="{760F9239-E27A-462F-871A-912586A11143}" destId="{43636C87-9C76-46F3-A8DA-7E66B2DD33CA}" srcOrd="2" destOrd="0" presId="urn:microsoft.com/office/officeart/2018/2/layout/IconVerticalSolidList"/>
    <dgm:cxn modelId="{7AB08B4E-340F-4DFB-9285-12C3DF1B03BA}" type="presParOf" srcId="{760F9239-E27A-462F-871A-912586A11143}" destId="{2A268048-551D-4FAC-B7A2-8978DD0EAB02}" srcOrd="3" destOrd="0" presId="urn:microsoft.com/office/officeart/2018/2/layout/IconVerticalSolidList"/>
    <dgm:cxn modelId="{20CB8FCE-0865-4568-AE19-7D2275E2BA13}" type="presParOf" srcId="{1A8CA8A3-8403-4930-A763-F829BBA59684}" destId="{4FE17B99-82BD-412B-A64E-E279969AC58E}" srcOrd="5" destOrd="0" presId="urn:microsoft.com/office/officeart/2018/2/layout/IconVerticalSolidList"/>
    <dgm:cxn modelId="{F0DF307F-6223-48B3-B5B1-4D2A19321AA2}" type="presParOf" srcId="{1A8CA8A3-8403-4930-A763-F829BBA59684}" destId="{E9893777-B21A-41F2-9858-EEF6D36F4A45}" srcOrd="6" destOrd="0" presId="urn:microsoft.com/office/officeart/2018/2/layout/IconVerticalSolidList"/>
    <dgm:cxn modelId="{D2A6C0A0-9685-481A-9AEC-23DB0C7321B7}" type="presParOf" srcId="{E9893777-B21A-41F2-9858-EEF6D36F4A45}" destId="{A450C431-6BF8-4BBC-AE74-84FE472E9667}" srcOrd="0" destOrd="0" presId="urn:microsoft.com/office/officeart/2018/2/layout/IconVerticalSolidList"/>
    <dgm:cxn modelId="{20127E5A-623F-4B0F-94FF-958C7A0522AA}" type="presParOf" srcId="{E9893777-B21A-41F2-9858-EEF6D36F4A45}" destId="{90FCC478-6669-4941-87B4-64D093D6ACC1}" srcOrd="1" destOrd="0" presId="urn:microsoft.com/office/officeart/2018/2/layout/IconVerticalSolidList"/>
    <dgm:cxn modelId="{5B10385A-07D3-4AD9-A152-97E24ADC959C}" type="presParOf" srcId="{E9893777-B21A-41F2-9858-EEF6D36F4A45}" destId="{49650E6C-60E8-41F5-98D3-398DF2A72290}" srcOrd="2" destOrd="0" presId="urn:microsoft.com/office/officeart/2018/2/layout/IconVerticalSolidList"/>
    <dgm:cxn modelId="{60A40EF2-9288-40EB-97A7-6781116B32B6}" type="presParOf" srcId="{E9893777-B21A-41F2-9858-EEF6D36F4A45}" destId="{652906D4-782B-4475-B579-F12C515C6C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F5FE9A8-FDCA-4A80-AF24-3098B52C1D7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8847D34-BC04-4230-9A06-1C2F457D6413}">
      <dgm:prSet/>
      <dgm:spPr/>
      <dgm:t>
        <a:bodyPr/>
        <a:lstStyle/>
        <a:p>
          <a:r>
            <a:rPr lang="en-US"/>
            <a:t>Cost</a:t>
          </a:r>
        </a:p>
      </dgm:t>
    </dgm:pt>
    <dgm:pt modelId="{467B8F1C-6F02-4AB6-AD17-8FC0B9595EA6}" type="parTrans" cxnId="{F25A8E02-64E3-4B32-BF30-CE901581A38E}">
      <dgm:prSet/>
      <dgm:spPr/>
      <dgm:t>
        <a:bodyPr/>
        <a:lstStyle/>
        <a:p>
          <a:endParaRPr lang="en-US"/>
        </a:p>
      </dgm:t>
    </dgm:pt>
    <dgm:pt modelId="{9D8969C2-15E4-48E9-AAD8-C8BF19676DBB}" type="sibTrans" cxnId="{F25A8E02-64E3-4B32-BF30-CE901581A38E}">
      <dgm:prSet/>
      <dgm:spPr/>
      <dgm:t>
        <a:bodyPr/>
        <a:lstStyle/>
        <a:p>
          <a:endParaRPr lang="en-US"/>
        </a:p>
      </dgm:t>
    </dgm:pt>
    <dgm:pt modelId="{EEE3EF00-91EE-4A9B-B4D6-37D206F3E3FE}">
      <dgm:prSet/>
      <dgm:spPr/>
      <dgm:t>
        <a:bodyPr/>
        <a:lstStyle/>
        <a:p>
          <a:r>
            <a:rPr lang="en-US"/>
            <a:t>Reliability</a:t>
          </a:r>
        </a:p>
      </dgm:t>
    </dgm:pt>
    <dgm:pt modelId="{542612CE-7F58-47F0-88FC-F731433192CB}" type="parTrans" cxnId="{E5DBF04A-8627-48E2-885B-333626E4F2AE}">
      <dgm:prSet/>
      <dgm:spPr/>
      <dgm:t>
        <a:bodyPr/>
        <a:lstStyle/>
        <a:p>
          <a:endParaRPr lang="en-US"/>
        </a:p>
      </dgm:t>
    </dgm:pt>
    <dgm:pt modelId="{20AF601D-7A1B-4C69-8247-C245F89A45AB}" type="sibTrans" cxnId="{E5DBF04A-8627-48E2-885B-333626E4F2AE}">
      <dgm:prSet/>
      <dgm:spPr/>
      <dgm:t>
        <a:bodyPr/>
        <a:lstStyle/>
        <a:p>
          <a:endParaRPr lang="en-US"/>
        </a:p>
      </dgm:t>
    </dgm:pt>
    <dgm:pt modelId="{665259FA-83F6-4915-856B-85252FB6CE98}">
      <dgm:prSet/>
      <dgm:spPr/>
      <dgm:t>
        <a:bodyPr/>
        <a:lstStyle/>
        <a:p>
          <a:r>
            <a:rPr lang="en-US"/>
            <a:t>Performance</a:t>
          </a:r>
        </a:p>
      </dgm:t>
    </dgm:pt>
    <dgm:pt modelId="{6C029FA8-F54C-46B3-90B7-3AAA49A69E90}" type="parTrans" cxnId="{5AA9A73C-3365-4874-A643-BAE6D9F88FE6}">
      <dgm:prSet/>
      <dgm:spPr/>
      <dgm:t>
        <a:bodyPr/>
        <a:lstStyle/>
        <a:p>
          <a:endParaRPr lang="en-US"/>
        </a:p>
      </dgm:t>
    </dgm:pt>
    <dgm:pt modelId="{C9F92F64-0BF4-449C-B8AA-52C36149ADFC}" type="sibTrans" cxnId="{5AA9A73C-3365-4874-A643-BAE6D9F88FE6}">
      <dgm:prSet/>
      <dgm:spPr/>
      <dgm:t>
        <a:bodyPr/>
        <a:lstStyle/>
        <a:p>
          <a:endParaRPr lang="en-US"/>
        </a:p>
      </dgm:t>
    </dgm:pt>
    <dgm:pt modelId="{858883F0-AEA7-45DA-94BA-AF4BD59D8B69}">
      <dgm:prSet/>
      <dgm:spPr/>
      <dgm:t>
        <a:bodyPr/>
        <a:lstStyle/>
        <a:p>
          <a:r>
            <a:rPr lang="en-US"/>
            <a:t>customization</a:t>
          </a:r>
        </a:p>
      </dgm:t>
    </dgm:pt>
    <dgm:pt modelId="{51A84A58-B1CA-4D2C-9C8B-F074F95F94FB}" type="parTrans" cxnId="{43DAB3BF-4B97-42FD-9AAC-D9F0E114838E}">
      <dgm:prSet/>
      <dgm:spPr/>
      <dgm:t>
        <a:bodyPr/>
        <a:lstStyle/>
        <a:p>
          <a:endParaRPr lang="en-US"/>
        </a:p>
      </dgm:t>
    </dgm:pt>
    <dgm:pt modelId="{AAA6DEB5-D2C7-4A8B-955C-79D38EC7DF6C}" type="sibTrans" cxnId="{43DAB3BF-4B97-42FD-9AAC-D9F0E114838E}">
      <dgm:prSet/>
      <dgm:spPr/>
      <dgm:t>
        <a:bodyPr/>
        <a:lstStyle/>
        <a:p>
          <a:endParaRPr lang="en-US"/>
        </a:p>
      </dgm:t>
    </dgm:pt>
    <dgm:pt modelId="{DD796365-0735-4777-B497-F1D7429BA260}" type="pres">
      <dgm:prSet presAssocID="{CF5FE9A8-FDCA-4A80-AF24-3098B52C1D7F}" presName="linear" presStyleCnt="0">
        <dgm:presLayoutVars>
          <dgm:dir/>
          <dgm:animLvl val="lvl"/>
          <dgm:resizeHandles val="exact"/>
        </dgm:presLayoutVars>
      </dgm:prSet>
      <dgm:spPr/>
    </dgm:pt>
    <dgm:pt modelId="{8C483788-CE75-43DA-B11D-C6AE78CC380D}" type="pres">
      <dgm:prSet presAssocID="{68847D34-BC04-4230-9A06-1C2F457D6413}" presName="parentLin" presStyleCnt="0"/>
      <dgm:spPr/>
    </dgm:pt>
    <dgm:pt modelId="{9E4EB74C-1AC5-47F9-97FB-2D6B1B1EBD4D}" type="pres">
      <dgm:prSet presAssocID="{68847D34-BC04-4230-9A06-1C2F457D6413}" presName="parentLeftMargin" presStyleLbl="node1" presStyleIdx="0" presStyleCnt="4"/>
      <dgm:spPr/>
    </dgm:pt>
    <dgm:pt modelId="{7BB6A4F4-8686-4655-8F8B-F0D149714B5C}" type="pres">
      <dgm:prSet presAssocID="{68847D34-BC04-4230-9A06-1C2F457D6413}" presName="parentText" presStyleLbl="node1" presStyleIdx="0" presStyleCnt="4">
        <dgm:presLayoutVars>
          <dgm:chMax val="0"/>
          <dgm:bulletEnabled val="1"/>
        </dgm:presLayoutVars>
      </dgm:prSet>
      <dgm:spPr/>
    </dgm:pt>
    <dgm:pt modelId="{28DBB48E-E7B2-48A2-A07C-25632E8EE33A}" type="pres">
      <dgm:prSet presAssocID="{68847D34-BC04-4230-9A06-1C2F457D6413}" presName="negativeSpace" presStyleCnt="0"/>
      <dgm:spPr/>
    </dgm:pt>
    <dgm:pt modelId="{962C4377-E573-4873-8688-27BF7AD6C6E9}" type="pres">
      <dgm:prSet presAssocID="{68847D34-BC04-4230-9A06-1C2F457D6413}" presName="childText" presStyleLbl="conFgAcc1" presStyleIdx="0" presStyleCnt="4">
        <dgm:presLayoutVars>
          <dgm:bulletEnabled val="1"/>
        </dgm:presLayoutVars>
      </dgm:prSet>
      <dgm:spPr/>
    </dgm:pt>
    <dgm:pt modelId="{1DD3212A-7057-4D79-9D90-03CE5957E40F}" type="pres">
      <dgm:prSet presAssocID="{9D8969C2-15E4-48E9-AAD8-C8BF19676DBB}" presName="spaceBetweenRectangles" presStyleCnt="0"/>
      <dgm:spPr/>
    </dgm:pt>
    <dgm:pt modelId="{54259C22-DFAC-4882-B929-2CA0A388A98B}" type="pres">
      <dgm:prSet presAssocID="{EEE3EF00-91EE-4A9B-B4D6-37D206F3E3FE}" presName="parentLin" presStyleCnt="0"/>
      <dgm:spPr/>
    </dgm:pt>
    <dgm:pt modelId="{239A2B75-7607-4B5C-8D49-F01BDBD4EC7D}" type="pres">
      <dgm:prSet presAssocID="{EEE3EF00-91EE-4A9B-B4D6-37D206F3E3FE}" presName="parentLeftMargin" presStyleLbl="node1" presStyleIdx="0" presStyleCnt="4"/>
      <dgm:spPr/>
    </dgm:pt>
    <dgm:pt modelId="{77A47E63-5457-46E9-A59A-7BD9B2C8B2C6}" type="pres">
      <dgm:prSet presAssocID="{EEE3EF00-91EE-4A9B-B4D6-37D206F3E3FE}" presName="parentText" presStyleLbl="node1" presStyleIdx="1" presStyleCnt="4">
        <dgm:presLayoutVars>
          <dgm:chMax val="0"/>
          <dgm:bulletEnabled val="1"/>
        </dgm:presLayoutVars>
      </dgm:prSet>
      <dgm:spPr/>
    </dgm:pt>
    <dgm:pt modelId="{A7714076-323C-4389-917C-A0BB34A5B1D4}" type="pres">
      <dgm:prSet presAssocID="{EEE3EF00-91EE-4A9B-B4D6-37D206F3E3FE}" presName="negativeSpace" presStyleCnt="0"/>
      <dgm:spPr/>
    </dgm:pt>
    <dgm:pt modelId="{4B1C787A-40F0-402A-AEC5-756B74143107}" type="pres">
      <dgm:prSet presAssocID="{EEE3EF00-91EE-4A9B-B4D6-37D206F3E3FE}" presName="childText" presStyleLbl="conFgAcc1" presStyleIdx="1" presStyleCnt="4">
        <dgm:presLayoutVars>
          <dgm:bulletEnabled val="1"/>
        </dgm:presLayoutVars>
      </dgm:prSet>
      <dgm:spPr/>
    </dgm:pt>
    <dgm:pt modelId="{312B44AA-BEAF-4DEA-A3D6-EB8A08879151}" type="pres">
      <dgm:prSet presAssocID="{20AF601D-7A1B-4C69-8247-C245F89A45AB}" presName="spaceBetweenRectangles" presStyleCnt="0"/>
      <dgm:spPr/>
    </dgm:pt>
    <dgm:pt modelId="{B906BAA7-C7BE-4938-80C9-288FE0BEBF7C}" type="pres">
      <dgm:prSet presAssocID="{665259FA-83F6-4915-856B-85252FB6CE98}" presName="parentLin" presStyleCnt="0"/>
      <dgm:spPr/>
    </dgm:pt>
    <dgm:pt modelId="{E919CCC9-02CE-4C9F-8C1A-FDAD760814CE}" type="pres">
      <dgm:prSet presAssocID="{665259FA-83F6-4915-856B-85252FB6CE98}" presName="parentLeftMargin" presStyleLbl="node1" presStyleIdx="1" presStyleCnt="4"/>
      <dgm:spPr/>
    </dgm:pt>
    <dgm:pt modelId="{3A82DAC6-7CFB-487E-8129-1F7724E24EB1}" type="pres">
      <dgm:prSet presAssocID="{665259FA-83F6-4915-856B-85252FB6CE98}" presName="parentText" presStyleLbl="node1" presStyleIdx="2" presStyleCnt="4">
        <dgm:presLayoutVars>
          <dgm:chMax val="0"/>
          <dgm:bulletEnabled val="1"/>
        </dgm:presLayoutVars>
      </dgm:prSet>
      <dgm:spPr/>
    </dgm:pt>
    <dgm:pt modelId="{6A9B0ABA-14E1-4CF1-AEEF-FA4713168294}" type="pres">
      <dgm:prSet presAssocID="{665259FA-83F6-4915-856B-85252FB6CE98}" presName="negativeSpace" presStyleCnt="0"/>
      <dgm:spPr/>
    </dgm:pt>
    <dgm:pt modelId="{F1546162-4A69-4A09-AFCE-EE757AA78026}" type="pres">
      <dgm:prSet presAssocID="{665259FA-83F6-4915-856B-85252FB6CE98}" presName="childText" presStyleLbl="conFgAcc1" presStyleIdx="2" presStyleCnt="4">
        <dgm:presLayoutVars>
          <dgm:bulletEnabled val="1"/>
        </dgm:presLayoutVars>
      </dgm:prSet>
      <dgm:spPr/>
    </dgm:pt>
    <dgm:pt modelId="{EF7FDD91-6C39-4B00-BED1-8F3E711EE3FC}" type="pres">
      <dgm:prSet presAssocID="{C9F92F64-0BF4-449C-B8AA-52C36149ADFC}" presName="spaceBetweenRectangles" presStyleCnt="0"/>
      <dgm:spPr/>
    </dgm:pt>
    <dgm:pt modelId="{77063AE7-8179-4054-B0DA-EE38D690E109}" type="pres">
      <dgm:prSet presAssocID="{858883F0-AEA7-45DA-94BA-AF4BD59D8B69}" presName="parentLin" presStyleCnt="0"/>
      <dgm:spPr/>
    </dgm:pt>
    <dgm:pt modelId="{1280817E-A2BA-44EB-8B6C-FEC0255603F1}" type="pres">
      <dgm:prSet presAssocID="{858883F0-AEA7-45DA-94BA-AF4BD59D8B69}" presName="parentLeftMargin" presStyleLbl="node1" presStyleIdx="2" presStyleCnt="4"/>
      <dgm:spPr/>
    </dgm:pt>
    <dgm:pt modelId="{6EA58C28-425A-43D3-94C9-15AD870E70EB}" type="pres">
      <dgm:prSet presAssocID="{858883F0-AEA7-45DA-94BA-AF4BD59D8B69}" presName="parentText" presStyleLbl="node1" presStyleIdx="3" presStyleCnt="4">
        <dgm:presLayoutVars>
          <dgm:chMax val="0"/>
          <dgm:bulletEnabled val="1"/>
        </dgm:presLayoutVars>
      </dgm:prSet>
      <dgm:spPr/>
    </dgm:pt>
    <dgm:pt modelId="{03E55249-EE73-4344-96A2-897EEB079ACA}" type="pres">
      <dgm:prSet presAssocID="{858883F0-AEA7-45DA-94BA-AF4BD59D8B69}" presName="negativeSpace" presStyleCnt="0"/>
      <dgm:spPr/>
    </dgm:pt>
    <dgm:pt modelId="{210C59F3-CFE6-4D7D-B050-33AF59DBD1C3}" type="pres">
      <dgm:prSet presAssocID="{858883F0-AEA7-45DA-94BA-AF4BD59D8B69}" presName="childText" presStyleLbl="conFgAcc1" presStyleIdx="3" presStyleCnt="4">
        <dgm:presLayoutVars>
          <dgm:bulletEnabled val="1"/>
        </dgm:presLayoutVars>
      </dgm:prSet>
      <dgm:spPr/>
    </dgm:pt>
  </dgm:ptLst>
  <dgm:cxnLst>
    <dgm:cxn modelId="{F25A8E02-64E3-4B32-BF30-CE901581A38E}" srcId="{CF5FE9A8-FDCA-4A80-AF24-3098B52C1D7F}" destId="{68847D34-BC04-4230-9A06-1C2F457D6413}" srcOrd="0" destOrd="0" parTransId="{467B8F1C-6F02-4AB6-AD17-8FC0B9595EA6}" sibTransId="{9D8969C2-15E4-48E9-AAD8-C8BF19676DBB}"/>
    <dgm:cxn modelId="{A0370F1F-B7D2-4EC8-BB13-946AF31358EC}" type="presOf" srcId="{68847D34-BC04-4230-9A06-1C2F457D6413}" destId="{7BB6A4F4-8686-4655-8F8B-F0D149714B5C}" srcOrd="1" destOrd="0" presId="urn:microsoft.com/office/officeart/2005/8/layout/list1"/>
    <dgm:cxn modelId="{DDABF334-D4A3-425E-AEBA-84875307D789}" type="presOf" srcId="{665259FA-83F6-4915-856B-85252FB6CE98}" destId="{E919CCC9-02CE-4C9F-8C1A-FDAD760814CE}" srcOrd="0" destOrd="0" presId="urn:microsoft.com/office/officeart/2005/8/layout/list1"/>
    <dgm:cxn modelId="{C3A84335-D85C-45E7-870E-FDBF0F3ADBE5}" type="presOf" srcId="{EEE3EF00-91EE-4A9B-B4D6-37D206F3E3FE}" destId="{77A47E63-5457-46E9-A59A-7BD9B2C8B2C6}" srcOrd="1" destOrd="0" presId="urn:microsoft.com/office/officeart/2005/8/layout/list1"/>
    <dgm:cxn modelId="{5AA9A73C-3365-4874-A643-BAE6D9F88FE6}" srcId="{CF5FE9A8-FDCA-4A80-AF24-3098B52C1D7F}" destId="{665259FA-83F6-4915-856B-85252FB6CE98}" srcOrd="2" destOrd="0" parTransId="{6C029FA8-F54C-46B3-90B7-3AAA49A69E90}" sibTransId="{C9F92F64-0BF4-449C-B8AA-52C36149ADFC}"/>
    <dgm:cxn modelId="{D7B3CF5E-3089-4A89-808D-9BBE08DC1459}" type="presOf" srcId="{EEE3EF00-91EE-4A9B-B4D6-37D206F3E3FE}" destId="{239A2B75-7607-4B5C-8D49-F01BDBD4EC7D}" srcOrd="0" destOrd="0" presId="urn:microsoft.com/office/officeart/2005/8/layout/list1"/>
    <dgm:cxn modelId="{E5DBF04A-8627-48E2-885B-333626E4F2AE}" srcId="{CF5FE9A8-FDCA-4A80-AF24-3098B52C1D7F}" destId="{EEE3EF00-91EE-4A9B-B4D6-37D206F3E3FE}" srcOrd="1" destOrd="0" parTransId="{542612CE-7F58-47F0-88FC-F731433192CB}" sibTransId="{20AF601D-7A1B-4C69-8247-C245F89A45AB}"/>
    <dgm:cxn modelId="{9456F76E-336D-43C5-BF37-01BE7173177F}" type="presOf" srcId="{665259FA-83F6-4915-856B-85252FB6CE98}" destId="{3A82DAC6-7CFB-487E-8129-1F7724E24EB1}" srcOrd="1" destOrd="0" presId="urn:microsoft.com/office/officeart/2005/8/layout/list1"/>
    <dgm:cxn modelId="{A8E21E4F-FBFC-4D40-8011-E6204B7FA1DB}" type="presOf" srcId="{858883F0-AEA7-45DA-94BA-AF4BD59D8B69}" destId="{1280817E-A2BA-44EB-8B6C-FEC0255603F1}" srcOrd="0" destOrd="0" presId="urn:microsoft.com/office/officeart/2005/8/layout/list1"/>
    <dgm:cxn modelId="{78976174-F083-4785-B69B-B8B162B67029}" type="presOf" srcId="{68847D34-BC04-4230-9A06-1C2F457D6413}" destId="{9E4EB74C-1AC5-47F9-97FB-2D6B1B1EBD4D}" srcOrd="0" destOrd="0" presId="urn:microsoft.com/office/officeart/2005/8/layout/list1"/>
    <dgm:cxn modelId="{43DAB3BF-4B97-42FD-9AAC-D9F0E114838E}" srcId="{CF5FE9A8-FDCA-4A80-AF24-3098B52C1D7F}" destId="{858883F0-AEA7-45DA-94BA-AF4BD59D8B69}" srcOrd="3" destOrd="0" parTransId="{51A84A58-B1CA-4D2C-9C8B-F074F95F94FB}" sibTransId="{AAA6DEB5-D2C7-4A8B-955C-79D38EC7DF6C}"/>
    <dgm:cxn modelId="{F66617C6-EA50-407A-9D19-5EB53A843F47}" type="presOf" srcId="{CF5FE9A8-FDCA-4A80-AF24-3098B52C1D7F}" destId="{DD796365-0735-4777-B497-F1D7429BA260}" srcOrd="0" destOrd="0" presId="urn:microsoft.com/office/officeart/2005/8/layout/list1"/>
    <dgm:cxn modelId="{C1B9A1F8-1F2E-4E67-A25E-8EF4A93E827A}" type="presOf" srcId="{858883F0-AEA7-45DA-94BA-AF4BD59D8B69}" destId="{6EA58C28-425A-43D3-94C9-15AD870E70EB}" srcOrd="1" destOrd="0" presId="urn:microsoft.com/office/officeart/2005/8/layout/list1"/>
    <dgm:cxn modelId="{3715D0CB-2213-41E8-AD98-E0A74E33E99C}" type="presParOf" srcId="{DD796365-0735-4777-B497-F1D7429BA260}" destId="{8C483788-CE75-43DA-B11D-C6AE78CC380D}" srcOrd="0" destOrd="0" presId="urn:microsoft.com/office/officeart/2005/8/layout/list1"/>
    <dgm:cxn modelId="{9279E312-1A21-43A7-A48A-BFC9E15D30E4}" type="presParOf" srcId="{8C483788-CE75-43DA-B11D-C6AE78CC380D}" destId="{9E4EB74C-1AC5-47F9-97FB-2D6B1B1EBD4D}" srcOrd="0" destOrd="0" presId="urn:microsoft.com/office/officeart/2005/8/layout/list1"/>
    <dgm:cxn modelId="{D87C90A0-9033-4761-BE44-A651DCBA3117}" type="presParOf" srcId="{8C483788-CE75-43DA-B11D-C6AE78CC380D}" destId="{7BB6A4F4-8686-4655-8F8B-F0D149714B5C}" srcOrd="1" destOrd="0" presId="urn:microsoft.com/office/officeart/2005/8/layout/list1"/>
    <dgm:cxn modelId="{63547037-C2DA-4CF9-BF9C-251021AFF533}" type="presParOf" srcId="{DD796365-0735-4777-B497-F1D7429BA260}" destId="{28DBB48E-E7B2-48A2-A07C-25632E8EE33A}" srcOrd="1" destOrd="0" presId="urn:microsoft.com/office/officeart/2005/8/layout/list1"/>
    <dgm:cxn modelId="{C68E5A09-0C0A-4D7D-A7D8-30A28DE8669E}" type="presParOf" srcId="{DD796365-0735-4777-B497-F1D7429BA260}" destId="{962C4377-E573-4873-8688-27BF7AD6C6E9}" srcOrd="2" destOrd="0" presId="urn:microsoft.com/office/officeart/2005/8/layout/list1"/>
    <dgm:cxn modelId="{B330ACCC-43F3-4CF5-A600-B4B78E4BCACF}" type="presParOf" srcId="{DD796365-0735-4777-B497-F1D7429BA260}" destId="{1DD3212A-7057-4D79-9D90-03CE5957E40F}" srcOrd="3" destOrd="0" presId="urn:microsoft.com/office/officeart/2005/8/layout/list1"/>
    <dgm:cxn modelId="{C3460E28-E5D6-4F27-87F7-C0AC4EBCB20A}" type="presParOf" srcId="{DD796365-0735-4777-B497-F1D7429BA260}" destId="{54259C22-DFAC-4882-B929-2CA0A388A98B}" srcOrd="4" destOrd="0" presId="urn:microsoft.com/office/officeart/2005/8/layout/list1"/>
    <dgm:cxn modelId="{982B6E67-5A5A-4E55-9113-396FB8C58314}" type="presParOf" srcId="{54259C22-DFAC-4882-B929-2CA0A388A98B}" destId="{239A2B75-7607-4B5C-8D49-F01BDBD4EC7D}" srcOrd="0" destOrd="0" presId="urn:microsoft.com/office/officeart/2005/8/layout/list1"/>
    <dgm:cxn modelId="{59623335-A977-43F9-8273-00835F8902DE}" type="presParOf" srcId="{54259C22-DFAC-4882-B929-2CA0A388A98B}" destId="{77A47E63-5457-46E9-A59A-7BD9B2C8B2C6}" srcOrd="1" destOrd="0" presId="urn:microsoft.com/office/officeart/2005/8/layout/list1"/>
    <dgm:cxn modelId="{8132CDC9-FFB7-45F4-B479-8CDEA1F36E6E}" type="presParOf" srcId="{DD796365-0735-4777-B497-F1D7429BA260}" destId="{A7714076-323C-4389-917C-A0BB34A5B1D4}" srcOrd="5" destOrd="0" presId="urn:microsoft.com/office/officeart/2005/8/layout/list1"/>
    <dgm:cxn modelId="{EA7B87EB-E868-4B2C-9CE6-256D18897BEE}" type="presParOf" srcId="{DD796365-0735-4777-B497-F1D7429BA260}" destId="{4B1C787A-40F0-402A-AEC5-756B74143107}" srcOrd="6" destOrd="0" presId="urn:microsoft.com/office/officeart/2005/8/layout/list1"/>
    <dgm:cxn modelId="{7153A3CE-F003-42FC-967C-BC5F2F07F37D}" type="presParOf" srcId="{DD796365-0735-4777-B497-F1D7429BA260}" destId="{312B44AA-BEAF-4DEA-A3D6-EB8A08879151}" srcOrd="7" destOrd="0" presId="urn:microsoft.com/office/officeart/2005/8/layout/list1"/>
    <dgm:cxn modelId="{A1E95AC7-2C3E-4C67-8CD1-6D2EC7D64FA1}" type="presParOf" srcId="{DD796365-0735-4777-B497-F1D7429BA260}" destId="{B906BAA7-C7BE-4938-80C9-288FE0BEBF7C}" srcOrd="8" destOrd="0" presId="urn:microsoft.com/office/officeart/2005/8/layout/list1"/>
    <dgm:cxn modelId="{204B964A-D855-45A2-AA62-05CF1ABF9A9B}" type="presParOf" srcId="{B906BAA7-C7BE-4938-80C9-288FE0BEBF7C}" destId="{E919CCC9-02CE-4C9F-8C1A-FDAD760814CE}" srcOrd="0" destOrd="0" presId="urn:microsoft.com/office/officeart/2005/8/layout/list1"/>
    <dgm:cxn modelId="{6EDF89DC-3ABE-47BB-A25D-80E77E2D9D01}" type="presParOf" srcId="{B906BAA7-C7BE-4938-80C9-288FE0BEBF7C}" destId="{3A82DAC6-7CFB-487E-8129-1F7724E24EB1}" srcOrd="1" destOrd="0" presId="urn:microsoft.com/office/officeart/2005/8/layout/list1"/>
    <dgm:cxn modelId="{F3E91F75-8499-4063-BE66-F1AB3FA44177}" type="presParOf" srcId="{DD796365-0735-4777-B497-F1D7429BA260}" destId="{6A9B0ABA-14E1-4CF1-AEEF-FA4713168294}" srcOrd="9" destOrd="0" presId="urn:microsoft.com/office/officeart/2005/8/layout/list1"/>
    <dgm:cxn modelId="{44404614-D639-4334-9CB9-318B5560EB96}" type="presParOf" srcId="{DD796365-0735-4777-B497-F1D7429BA260}" destId="{F1546162-4A69-4A09-AFCE-EE757AA78026}" srcOrd="10" destOrd="0" presId="urn:microsoft.com/office/officeart/2005/8/layout/list1"/>
    <dgm:cxn modelId="{2E32CEAD-F988-4358-8BB5-20A235322AF9}" type="presParOf" srcId="{DD796365-0735-4777-B497-F1D7429BA260}" destId="{EF7FDD91-6C39-4B00-BED1-8F3E711EE3FC}" srcOrd="11" destOrd="0" presId="urn:microsoft.com/office/officeart/2005/8/layout/list1"/>
    <dgm:cxn modelId="{8004C386-62FF-48FD-A24B-8F58DC8863E2}" type="presParOf" srcId="{DD796365-0735-4777-B497-F1D7429BA260}" destId="{77063AE7-8179-4054-B0DA-EE38D690E109}" srcOrd="12" destOrd="0" presId="urn:microsoft.com/office/officeart/2005/8/layout/list1"/>
    <dgm:cxn modelId="{DE9CDCA3-8C3F-4D32-8450-C8C8EA2F2884}" type="presParOf" srcId="{77063AE7-8179-4054-B0DA-EE38D690E109}" destId="{1280817E-A2BA-44EB-8B6C-FEC0255603F1}" srcOrd="0" destOrd="0" presId="urn:microsoft.com/office/officeart/2005/8/layout/list1"/>
    <dgm:cxn modelId="{998BB185-7E30-4384-8186-0891EA331242}" type="presParOf" srcId="{77063AE7-8179-4054-B0DA-EE38D690E109}" destId="{6EA58C28-425A-43D3-94C9-15AD870E70EB}" srcOrd="1" destOrd="0" presId="urn:microsoft.com/office/officeart/2005/8/layout/list1"/>
    <dgm:cxn modelId="{B5F12940-152B-47DE-B724-421B0D2D042F}" type="presParOf" srcId="{DD796365-0735-4777-B497-F1D7429BA260}" destId="{03E55249-EE73-4344-96A2-897EEB079ACA}" srcOrd="13" destOrd="0" presId="urn:microsoft.com/office/officeart/2005/8/layout/list1"/>
    <dgm:cxn modelId="{07E32DA4-B8FD-4DE5-95A9-002562FBA96E}" type="presParOf" srcId="{DD796365-0735-4777-B497-F1D7429BA260}" destId="{210C59F3-CFE6-4D7D-B050-33AF59DBD1C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F5FE9A8-FDCA-4A80-AF24-3098B52C1D7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8847D34-BC04-4230-9A06-1C2F457D6413}">
      <dgm:prSet/>
      <dgm:spPr/>
      <dgm:t>
        <a:bodyPr/>
        <a:lstStyle/>
        <a:p>
          <a:r>
            <a:rPr lang="en-US" dirty="0"/>
            <a:t>CLI</a:t>
          </a:r>
        </a:p>
      </dgm:t>
    </dgm:pt>
    <dgm:pt modelId="{467B8F1C-6F02-4AB6-AD17-8FC0B9595EA6}" type="parTrans" cxnId="{F25A8E02-64E3-4B32-BF30-CE901581A38E}">
      <dgm:prSet/>
      <dgm:spPr/>
      <dgm:t>
        <a:bodyPr/>
        <a:lstStyle/>
        <a:p>
          <a:endParaRPr lang="en-US"/>
        </a:p>
      </dgm:t>
    </dgm:pt>
    <dgm:pt modelId="{9D8969C2-15E4-48E9-AAD8-C8BF19676DBB}" type="sibTrans" cxnId="{F25A8E02-64E3-4B32-BF30-CE901581A38E}">
      <dgm:prSet/>
      <dgm:spPr/>
      <dgm:t>
        <a:bodyPr/>
        <a:lstStyle/>
        <a:p>
          <a:endParaRPr lang="en-US"/>
        </a:p>
      </dgm:t>
    </dgm:pt>
    <dgm:pt modelId="{EEE3EF00-91EE-4A9B-B4D6-37D206F3E3FE}">
      <dgm:prSet/>
      <dgm:spPr/>
      <dgm:t>
        <a:bodyPr/>
        <a:lstStyle/>
        <a:p>
          <a:r>
            <a:rPr lang="en-US" dirty="0"/>
            <a:t>Support</a:t>
          </a:r>
        </a:p>
      </dgm:t>
    </dgm:pt>
    <dgm:pt modelId="{542612CE-7F58-47F0-88FC-F731433192CB}" type="parTrans" cxnId="{E5DBF04A-8627-48E2-885B-333626E4F2AE}">
      <dgm:prSet/>
      <dgm:spPr/>
      <dgm:t>
        <a:bodyPr/>
        <a:lstStyle/>
        <a:p>
          <a:endParaRPr lang="en-US"/>
        </a:p>
      </dgm:t>
    </dgm:pt>
    <dgm:pt modelId="{20AF601D-7A1B-4C69-8247-C245F89A45AB}" type="sibTrans" cxnId="{E5DBF04A-8627-48E2-885B-333626E4F2AE}">
      <dgm:prSet/>
      <dgm:spPr/>
      <dgm:t>
        <a:bodyPr/>
        <a:lstStyle/>
        <a:p>
          <a:endParaRPr lang="en-US"/>
        </a:p>
      </dgm:t>
    </dgm:pt>
    <dgm:pt modelId="{665259FA-83F6-4915-856B-85252FB6CE98}">
      <dgm:prSet/>
      <dgm:spPr/>
      <dgm:t>
        <a:bodyPr/>
        <a:lstStyle/>
        <a:p>
          <a:r>
            <a:rPr lang="en-US" dirty="0"/>
            <a:t>Version update complexity</a:t>
          </a:r>
        </a:p>
      </dgm:t>
    </dgm:pt>
    <dgm:pt modelId="{6C029FA8-F54C-46B3-90B7-3AAA49A69E90}" type="parTrans" cxnId="{5AA9A73C-3365-4874-A643-BAE6D9F88FE6}">
      <dgm:prSet/>
      <dgm:spPr/>
      <dgm:t>
        <a:bodyPr/>
        <a:lstStyle/>
        <a:p>
          <a:endParaRPr lang="en-US"/>
        </a:p>
      </dgm:t>
    </dgm:pt>
    <dgm:pt modelId="{C9F92F64-0BF4-449C-B8AA-52C36149ADFC}" type="sibTrans" cxnId="{5AA9A73C-3365-4874-A643-BAE6D9F88FE6}">
      <dgm:prSet/>
      <dgm:spPr/>
      <dgm:t>
        <a:bodyPr/>
        <a:lstStyle/>
        <a:p>
          <a:endParaRPr lang="en-US"/>
        </a:p>
      </dgm:t>
    </dgm:pt>
    <dgm:pt modelId="{858883F0-AEA7-45DA-94BA-AF4BD59D8B69}">
      <dgm:prSet/>
      <dgm:spPr>
        <a:noFill/>
        <a:ln>
          <a:noFill/>
        </a:ln>
      </dgm:spPr>
      <dgm:t>
        <a:bodyPr/>
        <a:lstStyle/>
        <a:p>
          <a:endParaRPr lang="en-US" dirty="0"/>
        </a:p>
      </dgm:t>
    </dgm:pt>
    <dgm:pt modelId="{51A84A58-B1CA-4D2C-9C8B-F074F95F94FB}" type="parTrans" cxnId="{43DAB3BF-4B97-42FD-9AAC-D9F0E114838E}">
      <dgm:prSet/>
      <dgm:spPr/>
      <dgm:t>
        <a:bodyPr/>
        <a:lstStyle/>
        <a:p>
          <a:endParaRPr lang="en-US"/>
        </a:p>
      </dgm:t>
    </dgm:pt>
    <dgm:pt modelId="{AAA6DEB5-D2C7-4A8B-955C-79D38EC7DF6C}" type="sibTrans" cxnId="{43DAB3BF-4B97-42FD-9AAC-D9F0E114838E}">
      <dgm:prSet/>
      <dgm:spPr/>
      <dgm:t>
        <a:bodyPr/>
        <a:lstStyle/>
        <a:p>
          <a:endParaRPr lang="en-US"/>
        </a:p>
      </dgm:t>
    </dgm:pt>
    <dgm:pt modelId="{DD796365-0735-4777-B497-F1D7429BA260}" type="pres">
      <dgm:prSet presAssocID="{CF5FE9A8-FDCA-4A80-AF24-3098B52C1D7F}" presName="linear" presStyleCnt="0">
        <dgm:presLayoutVars>
          <dgm:dir/>
          <dgm:animLvl val="lvl"/>
          <dgm:resizeHandles val="exact"/>
        </dgm:presLayoutVars>
      </dgm:prSet>
      <dgm:spPr/>
    </dgm:pt>
    <dgm:pt modelId="{8C483788-CE75-43DA-B11D-C6AE78CC380D}" type="pres">
      <dgm:prSet presAssocID="{68847D34-BC04-4230-9A06-1C2F457D6413}" presName="parentLin" presStyleCnt="0"/>
      <dgm:spPr/>
    </dgm:pt>
    <dgm:pt modelId="{9E4EB74C-1AC5-47F9-97FB-2D6B1B1EBD4D}" type="pres">
      <dgm:prSet presAssocID="{68847D34-BC04-4230-9A06-1C2F457D6413}" presName="parentLeftMargin" presStyleLbl="node1" presStyleIdx="0" presStyleCnt="4"/>
      <dgm:spPr/>
    </dgm:pt>
    <dgm:pt modelId="{7BB6A4F4-8686-4655-8F8B-F0D149714B5C}" type="pres">
      <dgm:prSet presAssocID="{68847D34-BC04-4230-9A06-1C2F457D6413}" presName="parentText" presStyleLbl="node1" presStyleIdx="0" presStyleCnt="4" custScaleY="151126" custLinFactNeighborX="-1794" custLinFactNeighborY="43101">
        <dgm:presLayoutVars>
          <dgm:chMax val="0"/>
          <dgm:bulletEnabled val="1"/>
        </dgm:presLayoutVars>
      </dgm:prSet>
      <dgm:spPr/>
    </dgm:pt>
    <dgm:pt modelId="{28DBB48E-E7B2-48A2-A07C-25632E8EE33A}" type="pres">
      <dgm:prSet presAssocID="{68847D34-BC04-4230-9A06-1C2F457D6413}" presName="negativeSpace" presStyleCnt="0"/>
      <dgm:spPr/>
    </dgm:pt>
    <dgm:pt modelId="{962C4377-E573-4873-8688-27BF7AD6C6E9}" type="pres">
      <dgm:prSet presAssocID="{68847D34-BC04-4230-9A06-1C2F457D6413}" presName="childText" presStyleLbl="conFgAcc1" presStyleIdx="0" presStyleCnt="4" custScaleY="151126">
        <dgm:presLayoutVars>
          <dgm:bulletEnabled val="1"/>
        </dgm:presLayoutVars>
      </dgm:prSet>
      <dgm:spPr/>
    </dgm:pt>
    <dgm:pt modelId="{1DD3212A-7057-4D79-9D90-03CE5957E40F}" type="pres">
      <dgm:prSet presAssocID="{9D8969C2-15E4-48E9-AAD8-C8BF19676DBB}" presName="spaceBetweenRectangles" presStyleCnt="0"/>
      <dgm:spPr/>
    </dgm:pt>
    <dgm:pt modelId="{54259C22-DFAC-4882-B929-2CA0A388A98B}" type="pres">
      <dgm:prSet presAssocID="{EEE3EF00-91EE-4A9B-B4D6-37D206F3E3FE}" presName="parentLin" presStyleCnt="0"/>
      <dgm:spPr/>
    </dgm:pt>
    <dgm:pt modelId="{239A2B75-7607-4B5C-8D49-F01BDBD4EC7D}" type="pres">
      <dgm:prSet presAssocID="{EEE3EF00-91EE-4A9B-B4D6-37D206F3E3FE}" presName="parentLeftMargin" presStyleLbl="node1" presStyleIdx="0" presStyleCnt="4"/>
      <dgm:spPr/>
    </dgm:pt>
    <dgm:pt modelId="{77A47E63-5457-46E9-A59A-7BD9B2C8B2C6}" type="pres">
      <dgm:prSet presAssocID="{EEE3EF00-91EE-4A9B-B4D6-37D206F3E3FE}" presName="parentText" presStyleLbl="node1" presStyleIdx="1" presStyleCnt="4" custScaleY="151126" custLinFactNeighborX="-1794" custLinFactNeighborY="43101">
        <dgm:presLayoutVars>
          <dgm:chMax val="0"/>
          <dgm:bulletEnabled val="1"/>
        </dgm:presLayoutVars>
      </dgm:prSet>
      <dgm:spPr/>
    </dgm:pt>
    <dgm:pt modelId="{A7714076-323C-4389-917C-A0BB34A5B1D4}" type="pres">
      <dgm:prSet presAssocID="{EEE3EF00-91EE-4A9B-B4D6-37D206F3E3FE}" presName="negativeSpace" presStyleCnt="0"/>
      <dgm:spPr/>
    </dgm:pt>
    <dgm:pt modelId="{4B1C787A-40F0-402A-AEC5-756B74143107}" type="pres">
      <dgm:prSet presAssocID="{EEE3EF00-91EE-4A9B-B4D6-37D206F3E3FE}" presName="childText" presStyleLbl="conFgAcc1" presStyleIdx="1" presStyleCnt="4" custScaleY="151126">
        <dgm:presLayoutVars>
          <dgm:bulletEnabled val="1"/>
        </dgm:presLayoutVars>
      </dgm:prSet>
      <dgm:spPr/>
    </dgm:pt>
    <dgm:pt modelId="{312B44AA-BEAF-4DEA-A3D6-EB8A08879151}" type="pres">
      <dgm:prSet presAssocID="{20AF601D-7A1B-4C69-8247-C245F89A45AB}" presName="spaceBetweenRectangles" presStyleCnt="0"/>
      <dgm:spPr/>
    </dgm:pt>
    <dgm:pt modelId="{B906BAA7-C7BE-4938-80C9-288FE0BEBF7C}" type="pres">
      <dgm:prSet presAssocID="{665259FA-83F6-4915-856B-85252FB6CE98}" presName="parentLin" presStyleCnt="0"/>
      <dgm:spPr/>
    </dgm:pt>
    <dgm:pt modelId="{E919CCC9-02CE-4C9F-8C1A-FDAD760814CE}" type="pres">
      <dgm:prSet presAssocID="{665259FA-83F6-4915-856B-85252FB6CE98}" presName="parentLeftMargin" presStyleLbl="node1" presStyleIdx="1" presStyleCnt="4"/>
      <dgm:spPr/>
    </dgm:pt>
    <dgm:pt modelId="{3A82DAC6-7CFB-487E-8129-1F7724E24EB1}" type="pres">
      <dgm:prSet presAssocID="{665259FA-83F6-4915-856B-85252FB6CE98}" presName="parentText" presStyleLbl="node1" presStyleIdx="2" presStyleCnt="4" custScaleY="151126" custLinFactNeighborX="-1794" custLinFactNeighborY="43101">
        <dgm:presLayoutVars>
          <dgm:chMax val="0"/>
          <dgm:bulletEnabled val="1"/>
        </dgm:presLayoutVars>
      </dgm:prSet>
      <dgm:spPr/>
    </dgm:pt>
    <dgm:pt modelId="{6A9B0ABA-14E1-4CF1-AEEF-FA4713168294}" type="pres">
      <dgm:prSet presAssocID="{665259FA-83F6-4915-856B-85252FB6CE98}" presName="negativeSpace" presStyleCnt="0"/>
      <dgm:spPr/>
    </dgm:pt>
    <dgm:pt modelId="{F1546162-4A69-4A09-AFCE-EE757AA78026}" type="pres">
      <dgm:prSet presAssocID="{665259FA-83F6-4915-856B-85252FB6CE98}" presName="childText" presStyleLbl="conFgAcc1" presStyleIdx="2" presStyleCnt="4" custScaleY="151126">
        <dgm:presLayoutVars>
          <dgm:bulletEnabled val="1"/>
        </dgm:presLayoutVars>
      </dgm:prSet>
      <dgm:spPr/>
    </dgm:pt>
    <dgm:pt modelId="{EF7FDD91-6C39-4B00-BED1-8F3E711EE3FC}" type="pres">
      <dgm:prSet presAssocID="{C9F92F64-0BF4-449C-B8AA-52C36149ADFC}" presName="spaceBetweenRectangles" presStyleCnt="0"/>
      <dgm:spPr/>
    </dgm:pt>
    <dgm:pt modelId="{77063AE7-8179-4054-B0DA-EE38D690E109}" type="pres">
      <dgm:prSet presAssocID="{858883F0-AEA7-45DA-94BA-AF4BD59D8B69}" presName="parentLin" presStyleCnt="0"/>
      <dgm:spPr/>
    </dgm:pt>
    <dgm:pt modelId="{1280817E-A2BA-44EB-8B6C-FEC0255603F1}" type="pres">
      <dgm:prSet presAssocID="{858883F0-AEA7-45DA-94BA-AF4BD59D8B69}" presName="parentLeftMargin" presStyleLbl="node1" presStyleIdx="2" presStyleCnt="4"/>
      <dgm:spPr/>
    </dgm:pt>
    <dgm:pt modelId="{6EA58C28-425A-43D3-94C9-15AD870E70EB}" type="pres">
      <dgm:prSet presAssocID="{858883F0-AEA7-45DA-94BA-AF4BD59D8B69}" presName="parentText" presStyleLbl="node1" presStyleIdx="3" presStyleCnt="4">
        <dgm:presLayoutVars>
          <dgm:chMax val="0"/>
          <dgm:bulletEnabled val="1"/>
        </dgm:presLayoutVars>
      </dgm:prSet>
      <dgm:spPr/>
    </dgm:pt>
    <dgm:pt modelId="{03E55249-EE73-4344-96A2-897EEB079ACA}" type="pres">
      <dgm:prSet presAssocID="{858883F0-AEA7-45DA-94BA-AF4BD59D8B69}" presName="negativeSpace" presStyleCnt="0"/>
      <dgm:spPr/>
    </dgm:pt>
    <dgm:pt modelId="{210C59F3-CFE6-4D7D-B050-33AF59DBD1C3}" type="pres">
      <dgm:prSet presAssocID="{858883F0-AEA7-45DA-94BA-AF4BD59D8B69}" presName="childText" presStyleLbl="conFgAcc1" presStyleIdx="3" presStyleCnt="4">
        <dgm:presLayoutVars>
          <dgm:bulletEnabled val="1"/>
        </dgm:presLayoutVars>
      </dgm:prSet>
      <dgm:spPr>
        <a:noFill/>
        <a:ln>
          <a:noFill/>
        </a:ln>
      </dgm:spPr>
    </dgm:pt>
  </dgm:ptLst>
  <dgm:cxnLst>
    <dgm:cxn modelId="{F25A8E02-64E3-4B32-BF30-CE901581A38E}" srcId="{CF5FE9A8-FDCA-4A80-AF24-3098B52C1D7F}" destId="{68847D34-BC04-4230-9A06-1C2F457D6413}" srcOrd="0" destOrd="0" parTransId="{467B8F1C-6F02-4AB6-AD17-8FC0B9595EA6}" sibTransId="{9D8969C2-15E4-48E9-AAD8-C8BF19676DBB}"/>
    <dgm:cxn modelId="{A0370F1F-B7D2-4EC8-BB13-946AF31358EC}" type="presOf" srcId="{68847D34-BC04-4230-9A06-1C2F457D6413}" destId="{7BB6A4F4-8686-4655-8F8B-F0D149714B5C}" srcOrd="1" destOrd="0" presId="urn:microsoft.com/office/officeart/2005/8/layout/list1"/>
    <dgm:cxn modelId="{DDABF334-D4A3-425E-AEBA-84875307D789}" type="presOf" srcId="{665259FA-83F6-4915-856B-85252FB6CE98}" destId="{E919CCC9-02CE-4C9F-8C1A-FDAD760814CE}" srcOrd="0" destOrd="0" presId="urn:microsoft.com/office/officeart/2005/8/layout/list1"/>
    <dgm:cxn modelId="{C3A84335-D85C-45E7-870E-FDBF0F3ADBE5}" type="presOf" srcId="{EEE3EF00-91EE-4A9B-B4D6-37D206F3E3FE}" destId="{77A47E63-5457-46E9-A59A-7BD9B2C8B2C6}" srcOrd="1" destOrd="0" presId="urn:microsoft.com/office/officeart/2005/8/layout/list1"/>
    <dgm:cxn modelId="{5AA9A73C-3365-4874-A643-BAE6D9F88FE6}" srcId="{CF5FE9A8-FDCA-4A80-AF24-3098B52C1D7F}" destId="{665259FA-83F6-4915-856B-85252FB6CE98}" srcOrd="2" destOrd="0" parTransId="{6C029FA8-F54C-46B3-90B7-3AAA49A69E90}" sibTransId="{C9F92F64-0BF4-449C-B8AA-52C36149ADFC}"/>
    <dgm:cxn modelId="{D7B3CF5E-3089-4A89-808D-9BBE08DC1459}" type="presOf" srcId="{EEE3EF00-91EE-4A9B-B4D6-37D206F3E3FE}" destId="{239A2B75-7607-4B5C-8D49-F01BDBD4EC7D}" srcOrd="0" destOrd="0" presId="urn:microsoft.com/office/officeart/2005/8/layout/list1"/>
    <dgm:cxn modelId="{E5DBF04A-8627-48E2-885B-333626E4F2AE}" srcId="{CF5FE9A8-FDCA-4A80-AF24-3098B52C1D7F}" destId="{EEE3EF00-91EE-4A9B-B4D6-37D206F3E3FE}" srcOrd="1" destOrd="0" parTransId="{542612CE-7F58-47F0-88FC-F731433192CB}" sibTransId="{20AF601D-7A1B-4C69-8247-C245F89A45AB}"/>
    <dgm:cxn modelId="{9456F76E-336D-43C5-BF37-01BE7173177F}" type="presOf" srcId="{665259FA-83F6-4915-856B-85252FB6CE98}" destId="{3A82DAC6-7CFB-487E-8129-1F7724E24EB1}" srcOrd="1" destOrd="0" presId="urn:microsoft.com/office/officeart/2005/8/layout/list1"/>
    <dgm:cxn modelId="{A8E21E4F-FBFC-4D40-8011-E6204B7FA1DB}" type="presOf" srcId="{858883F0-AEA7-45DA-94BA-AF4BD59D8B69}" destId="{1280817E-A2BA-44EB-8B6C-FEC0255603F1}" srcOrd="0" destOrd="0" presId="urn:microsoft.com/office/officeart/2005/8/layout/list1"/>
    <dgm:cxn modelId="{78976174-F083-4785-B69B-B8B162B67029}" type="presOf" srcId="{68847D34-BC04-4230-9A06-1C2F457D6413}" destId="{9E4EB74C-1AC5-47F9-97FB-2D6B1B1EBD4D}" srcOrd="0" destOrd="0" presId="urn:microsoft.com/office/officeart/2005/8/layout/list1"/>
    <dgm:cxn modelId="{43DAB3BF-4B97-42FD-9AAC-D9F0E114838E}" srcId="{CF5FE9A8-FDCA-4A80-AF24-3098B52C1D7F}" destId="{858883F0-AEA7-45DA-94BA-AF4BD59D8B69}" srcOrd="3" destOrd="0" parTransId="{51A84A58-B1CA-4D2C-9C8B-F074F95F94FB}" sibTransId="{AAA6DEB5-D2C7-4A8B-955C-79D38EC7DF6C}"/>
    <dgm:cxn modelId="{F66617C6-EA50-407A-9D19-5EB53A843F47}" type="presOf" srcId="{CF5FE9A8-FDCA-4A80-AF24-3098B52C1D7F}" destId="{DD796365-0735-4777-B497-F1D7429BA260}" srcOrd="0" destOrd="0" presId="urn:microsoft.com/office/officeart/2005/8/layout/list1"/>
    <dgm:cxn modelId="{C1B9A1F8-1F2E-4E67-A25E-8EF4A93E827A}" type="presOf" srcId="{858883F0-AEA7-45DA-94BA-AF4BD59D8B69}" destId="{6EA58C28-425A-43D3-94C9-15AD870E70EB}" srcOrd="1" destOrd="0" presId="urn:microsoft.com/office/officeart/2005/8/layout/list1"/>
    <dgm:cxn modelId="{3715D0CB-2213-41E8-AD98-E0A74E33E99C}" type="presParOf" srcId="{DD796365-0735-4777-B497-F1D7429BA260}" destId="{8C483788-CE75-43DA-B11D-C6AE78CC380D}" srcOrd="0" destOrd="0" presId="urn:microsoft.com/office/officeart/2005/8/layout/list1"/>
    <dgm:cxn modelId="{9279E312-1A21-43A7-A48A-BFC9E15D30E4}" type="presParOf" srcId="{8C483788-CE75-43DA-B11D-C6AE78CC380D}" destId="{9E4EB74C-1AC5-47F9-97FB-2D6B1B1EBD4D}" srcOrd="0" destOrd="0" presId="urn:microsoft.com/office/officeart/2005/8/layout/list1"/>
    <dgm:cxn modelId="{D87C90A0-9033-4761-BE44-A651DCBA3117}" type="presParOf" srcId="{8C483788-CE75-43DA-B11D-C6AE78CC380D}" destId="{7BB6A4F4-8686-4655-8F8B-F0D149714B5C}" srcOrd="1" destOrd="0" presId="urn:microsoft.com/office/officeart/2005/8/layout/list1"/>
    <dgm:cxn modelId="{63547037-C2DA-4CF9-BF9C-251021AFF533}" type="presParOf" srcId="{DD796365-0735-4777-B497-F1D7429BA260}" destId="{28DBB48E-E7B2-48A2-A07C-25632E8EE33A}" srcOrd="1" destOrd="0" presId="urn:microsoft.com/office/officeart/2005/8/layout/list1"/>
    <dgm:cxn modelId="{C68E5A09-0C0A-4D7D-A7D8-30A28DE8669E}" type="presParOf" srcId="{DD796365-0735-4777-B497-F1D7429BA260}" destId="{962C4377-E573-4873-8688-27BF7AD6C6E9}" srcOrd="2" destOrd="0" presId="urn:microsoft.com/office/officeart/2005/8/layout/list1"/>
    <dgm:cxn modelId="{B330ACCC-43F3-4CF5-A600-B4B78E4BCACF}" type="presParOf" srcId="{DD796365-0735-4777-B497-F1D7429BA260}" destId="{1DD3212A-7057-4D79-9D90-03CE5957E40F}" srcOrd="3" destOrd="0" presId="urn:microsoft.com/office/officeart/2005/8/layout/list1"/>
    <dgm:cxn modelId="{C3460E28-E5D6-4F27-87F7-C0AC4EBCB20A}" type="presParOf" srcId="{DD796365-0735-4777-B497-F1D7429BA260}" destId="{54259C22-DFAC-4882-B929-2CA0A388A98B}" srcOrd="4" destOrd="0" presId="urn:microsoft.com/office/officeart/2005/8/layout/list1"/>
    <dgm:cxn modelId="{982B6E67-5A5A-4E55-9113-396FB8C58314}" type="presParOf" srcId="{54259C22-DFAC-4882-B929-2CA0A388A98B}" destId="{239A2B75-7607-4B5C-8D49-F01BDBD4EC7D}" srcOrd="0" destOrd="0" presId="urn:microsoft.com/office/officeart/2005/8/layout/list1"/>
    <dgm:cxn modelId="{59623335-A977-43F9-8273-00835F8902DE}" type="presParOf" srcId="{54259C22-DFAC-4882-B929-2CA0A388A98B}" destId="{77A47E63-5457-46E9-A59A-7BD9B2C8B2C6}" srcOrd="1" destOrd="0" presId="urn:microsoft.com/office/officeart/2005/8/layout/list1"/>
    <dgm:cxn modelId="{8132CDC9-FFB7-45F4-B479-8CDEA1F36E6E}" type="presParOf" srcId="{DD796365-0735-4777-B497-F1D7429BA260}" destId="{A7714076-323C-4389-917C-A0BB34A5B1D4}" srcOrd="5" destOrd="0" presId="urn:microsoft.com/office/officeart/2005/8/layout/list1"/>
    <dgm:cxn modelId="{EA7B87EB-E868-4B2C-9CE6-256D18897BEE}" type="presParOf" srcId="{DD796365-0735-4777-B497-F1D7429BA260}" destId="{4B1C787A-40F0-402A-AEC5-756B74143107}" srcOrd="6" destOrd="0" presId="urn:microsoft.com/office/officeart/2005/8/layout/list1"/>
    <dgm:cxn modelId="{7153A3CE-F003-42FC-967C-BC5F2F07F37D}" type="presParOf" srcId="{DD796365-0735-4777-B497-F1D7429BA260}" destId="{312B44AA-BEAF-4DEA-A3D6-EB8A08879151}" srcOrd="7" destOrd="0" presId="urn:microsoft.com/office/officeart/2005/8/layout/list1"/>
    <dgm:cxn modelId="{A1E95AC7-2C3E-4C67-8CD1-6D2EC7D64FA1}" type="presParOf" srcId="{DD796365-0735-4777-B497-F1D7429BA260}" destId="{B906BAA7-C7BE-4938-80C9-288FE0BEBF7C}" srcOrd="8" destOrd="0" presId="urn:microsoft.com/office/officeart/2005/8/layout/list1"/>
    <dgm:cxn modelId="{204B964A-D855-45A2-AA62-05CF1ABF9A9B}" type="presParOf" srcId="{B906BAA7-C7BE-4938-80C9-288FE0BEBF7C}" destId="{E919CCC9-02CE-4C9F-8C1A-FDAD760814CE}" srcOrd="0" destOrd="0" presId="urn:microsoft.com/office/officeart/2005/8/layout/list1"/>
    <dgm:cxn modelId="{6EDF89DC-3ABE-47BB-A25D-80E77E2D9D01}" type="presParOf" srcId="{B906BAA7-C7BE-4938-80C9-288FE0BEBF7C}" destId="{3A82DAC6-7CFB-487E-8129-1F7724E24EB1}" srcOrd="1" destOrd="0" presId="urn:microsoft.com/office/officeart/2005/8/layout/list1"/>
    <dgm:cxn modelId="{F3E91F75-8499-4063-BE66-F1AB3FA44177}" type="presParOf" srcId="{DD796365-0735-4777-B497-F1D7429BA260}" destId="{6A9B0ABA-14E1-4CF1-AEEF-FA4713168294}" srcOrd="9" destOrd="0" presId="urn:microsoft.com/office/officeart/2005/8/layout/list1"/>
    <dgm:cxn modelId="{44404614-D639-4334-9CB9-318B5560EB96}" type="presParOf" srcId="{DD796365-0735-4777-B497-F1D7429BA260}" destId="{F1546162-4A69-4A09-AFCE-EE757AA78026}" srcOrd="10" destOrd="0" presId="urn:microsoft.com/office/officeart/2005/8/layout/list1"/>
    <dgm:cxn modelId="{2E32CEAD-F988-4358-8BB5-20A235322AF9}" type="presParOf" srcId="{DD796365-0735-4777-B497-F1D7429BA260}" destId="{EF7FDD91-6C39-4B00-BED1-8F3E711EE3FC}" srcOrd="11" destOrd="0" presId="urn:microsoft.com/office/officeart/2005/8/layout/list1"/>
    <dgm:cxn modelId="{8004C386-62FF-48FD-A24B-8F58DC8863E2}" type="presParOf" srcId="{DD796365-0735-4777-B497-F1D7429BA260}" destId="{77063AE7-8179-4054-B0DA-EE38D690E109}" srcOrd="12" destOrd="0" presId="urn:microsoft.com/office/officeart/2005/8/layout/list1"/>
    <dgm:cxn modelId="{DE9CDCA3-8C3F-4D32-8450-C8C8EA2F2884}" type="presParOf" srcId="{77063AE7-8179-4054-B0DA-EE38D690E109}" destId="{1280817E-A2BA-44EB-8B6C-FEC0255603F1}" srcOrd="0" destOrd="0" presId="urn:microsoft.com/office/officeart/2005/8/layout/list1"/>
    <dgm:cxn modelId="{998BB185-7E30-4384-8186-0891EA331242}" type="presParOf" srcId="{77063AE7-8179-4054-B0DA-EE38D690E109}" destId="{6EA58C28-425A-43D3-94C9-15AD870E70EB}" srcOrd="1" destOrd="0" presId="urn:microsoft.com/office/officeart/2005/8/layout/list1"/>
    <dgm:cxn modelId="{B5F12940-152B-47DE-B724-421B0D2D042F}" type="presParOf" srcId="{DD796365-0735-4777-B497-F1D7429BA260}" destId="{03E55249-EE73-4344-96A2-897EEB079ACA}" srcOrd="13" destOrd="0" presId="urn:microsoft.com/office/officeart/2005/8/layout/list1"/>
    <dgm:cxn modelId="{07E32DA4-B8FD-4DE5-95A9-002562FBA96E}" type="presParOf" srcId="{DD796365-0735-4777-B497-F1D7429BA260}" destId="{210C59F3-CFE6-4D7D-B050-33AF59DBD1C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F5FE9A8-FDCA-4A80-AF24-3098B52C1D7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8847D34-BC04-4230-9A06-1C2F457D6413}">
      <dgm:prSet custT="1"/>
      <dgm:spPr/>
      <dgm:t>
        <a:bodyPr/>
        <a:lstStyle/>
        <a:p>
          <a:r>
            <a:rPr lang="en-US" sz="1600" dirty="0"/>
            <a:t>Beginner-friendly</a:t>
          </a:r>
          <a:endParaRPr lang="en-US" sz="1400" dirty="0"/>
        </a:p>
      </dgm:t>
    </dgm:pt>
    <dgm:pt modelId="{467B8F1C-6F02-4AB6-AD17-8FC0B9595EA6}" type="parTrans" cxnId="{F25A8E02-64E3-4B32-BF30-CE901581A38E}">
      <dgm:prSet/>
      <dgm:spPr/>
      <dgm:t>
        <a:bodyPr/>
        <a:lstStyle/>
        <a:p>
          <a:endParaRPr lang="en-US"/>
        </a:p>
      </dgm:t>
    </dgm:pt>
    <dgm:pt modelId="{9D8969C2-15E4-48E9-AAD8-C8BF19676DBB}" type="sibTrans" cxnId="{F25A8E02-64E3-4B32-BF30-CE901581A38E}">
      <dgm:prSet/>
      <dgm:spPr/>
      <dgm:t>
        <a:bodyPr/>
        <a:lstStyle/>
        <a:p>
          <a:endParaRPr lang="en-US"/>
        </a:p>
      </dgm:t>
    </dgm:pt>
    <dgm:pt modelId="{EEE3EF00-91EE-4A9B-B4D6-37D206F3E3FE}">
      <dgm:prSet custT="1"/>
      <dgm:spPr/>
      <dgm:t>
        <a:bodyPr/>
        <a:lstStyle/>
        <a:p>
          <a:r>
            <a:rPr lang="en-US" sz="1600" dirty="0"/>
            <a:t>Support and maintenance</a:t>
          </a:r>
        </a:p>
      </dgm:t>
    </dgm:pt>
    <dgm:pt modelId="{542612CE-7F58-47F0-88FC-F731433192CB}" type="parTrans" cxnId="{E5DBF04A-8627-48E2-885B-333626E4F2AE}">
      <dgm:prSet/>
      <dgm:spPr/>
      <dgm:t>
        <a:bodyPr/>
        <a:lstStyle/>
        <a:p>
          <a:endParaRPr lang="en-US"/>
        </a:p>
      </dgm:t>
    </dgm:pt>
    <dgm:pt modelId="{20AF601D-7A1B-4C69-8247-C245F89A45AB}" type="sibTrans" cxnId="{E5DBF04A-8627-48E2-885B-333626E4F2AE}">
      <dgm:prSet/>
      <dgm:spPr/>
      <dgm:t>
        <a:bodyPr/>
        <a:lstStyle/>
        <a:p>
          <a:endParaRPr lang="en-US"/>
        </a:p>
      </dgm:t>
    </dgm:pt>
    <dgm:pt modelId="{665259FA-83F6-4915-856B-85252FB6CE98}">
      <dgm:prSet custT="1"/>
      <dgm:spPr/>
      <dgm:t>
        <a:bodyPr/>
        <a:lstStyle/>
        <a:p>
          <a:r>
            <a:rPr lang="en-US" sz="1600" dirty="0"/>
            <a:t>compatible with Microsoft applications</a:t>
          </a:r>
        </a:p>
      </dgm:t>
    </dgm:pt>
    <dgm:pt modelId="{6C029FA8-F54C-46B3-90B7-3AAA49A69E90}" type="parTrans" cxnId="{5AA9A73C-3365-4874-A643-BAE6D9F88FE6}">
      <dgm:prSet/>
      <dgm:spPr/>
      <dgm:t>
        <a:bodyPr/>
        <a:lstStyle/>
        <a:p>
          <a:endParaRPr lang="en-US"/>
        </a:p>
      </dgm:t>
    </dgm:pt>
    <dgm:pt modelId="{C9F92F64-0BF4-449C-B8AA-52C36149ADFC}" type="sibTrans" cxnId="{5AA9A73C-3365-4874-A643-BAE6D9F88FE6}">
      <dgm:prSet/>
      <dgm:spPr/>
      <dgm:t>
        <a:bodyPr/>
        <a:lstStyle/>
        <a:p>
          <a:endParaRPr lang="en-US"/>
        </a:p>
      </dgm:t>
    </dgm:pt>
    <dgm:pt modelId="{858883F0-AEA7-45DA-94BA-AF4BD59D8B69}">
      <dgm:prSet custT="1"/>
      <dgm:spPr/>
      <dgm:t>
        <a:bodyPr/>
        <a:lstStyle/>
        <a:p>
          <a:r>
            <a:rPr lang="en-GB" sz="1600" dirty="0"/>
            <a:t>less admin monitoring and maintenance</a:t>
          </a:r>
          <a:endParaRPr lang="en-US" sz="1600" dirty="0"/>
        </a:p>
      </dgm:t>
    </dgm:pt>
    <dgm:pt modelId="{51A84A58-B1CA-4D2C-9C8B-F074F95F94FB}" type="parTrans" cxnId="{43DAB3BF-4B97-42FD-9AAC-D9F0E114838E}">
      <dgm:prSet/>
      <dgm:spPr/>
      <dgm:t>
        <a:bodyPr/>
        <a:lstStyle/>
        <a:p>
          <a:endParaRPr lang="en-US"/>
        </a:p>
      </dgm:t>
    </dgm:pt>
    <dgm:pt modelId="{AAA6DEB5-D2C7-4A8B-955C-79D38EC7DF6C}" type="sibTrans" cxnId="{43DAB3BF-4B97-42FD-9AAC-D9F0E114838E}">
      <dgm:prSet/>
      <dgm:spPr/>
      <dgm:t>
        <a:bodyPr/>
        <a:lstStyle/>
        <a:p>
          <a:endParaRPr lang="en-US"/>
        </a:p>
      </dgm:t>
    </dgm:pt>
    <dgm:pt modelId="{DD796365-0735-4777-B497-F1D7429BA260}" type="pres">
      <dgm:prSet presAssocID="{CF5FE9A8-FDCA-4A80-AF24-3098B52C1D7F}" presName="linear" presStyleCnt="0">
        <dgm:presLayoutVars>
          <dgm:dir/>
          <dgm:animLvl val="lvl"/>
          <dgm:resizeHandles val="exact"/>
        </dgm:presLayoutVars>
      </dgm:prSet>
      <dgm:spPr/>
    </dgm:pt>
    <dgm:pt modelId="{8C483788-CE75-43DA-B11D-C6AE78CC380D}" type="pres">
      <dgm:prSet presAssocID="{68847D34-BC04-4230-9A06-1C2F457D6413}" presName="parentLin" presStyleCnt="0"/>
      <dgm:spPr/>
    </dgm:pt>
    <dgm:pt modelId="{9E4EB74C-1AC5-47F9-97FB-2D6B1B1EBD4D}" type="pres">
      <dgm:prSet presAssocID="{68847D34-BC04-4230-9A06-1C2F457D6413}" presName="parentLeftMargin" presStyleLbl="node1" presStyleIdx="0" presStyleCnt="4"/>
      <dgm:spPr/>
    </dgm:pt>
    <dgm:pt modelId="{7BB6A4F4-8686-4655-8F8B-F0D149714B5C}" type="pres">
      <dgm:prSet presAssocID="{68847D34-BC04-4230-9A06-1C2F457D6413}" presName="parentText" presStyleLbl="node1" presStyleIdx="0" presStyleCnt="4" custScaleY="220943" custLinFactNeighborX="3145" custLinFactNeighborY="88050">
        <dgm:presLayoutVars>
          <dgm:chMax val="0"/>
          <dgm:bulletEnabled val="1"/>
        </dgm:presLayoutVars>
      </dgm:prSet>
      <dgm:spPr/>
    </dgm:pt>
    <dgm:pt modelId="{28DBB48E-E7B2-48A2-A07C-25632E8EE33A}" type="pres">
      <dgm:prSet presAssocID="{68847D34-BC04-4230-9A06-1C2F457D6413}" presName="negativeSpace" presStyleCnt="0"/>
      <dgm:spPr/>
    </dgm:pt>
    <dgm:pt modelId="{962C4377-E573-4873-8688-27BF7AD6C6E9}" type="pres">
      <dgm:prSet presAssocID="{68847D34-BC04-4230-9A06-1C2F457D6413}" presName="childText" presStyleLbl="conFgAcc1" presStyleIdx="0" presStyleCnt="4" custScaleY="220943">
        <dgm:presLayoutVars>
          <dgm:bulletEnabled val="1"/>
        </dgm:presLayoutVars>
      </dgm:prSet>
      <dgm:spPr/>
    </dgm:pt>
    <dgm:pt modelId="{1DD3212A-7057-4D79-9D90-03CE5957E40F}" type="pres">
      <dgm:prSet presAssocID="{9D8969C2-15E4-48E9-AAD8-C8BF19676DBB}" presName="spaceBetweenRectangles" presStyleCnt="0"/>
      <dgm:spPr/>
    </dgm:pt>
    <dgm:pt modelId="{54259C22-DFAC-4882-B929-2CA0A388A98B}" type="pres">
      <dgm:prSet presAssocID="{EEE3EF00-91EE-4A9B-B4D6-37D206F3E3FE}" presName="parentLin" presStyleCnt="0"/>
      <dgm:spPr/>
    </dgm:pt>
    <dgm:pt modelId="{239A2B75-7607-4B5C-8D49-F01BDBD4EC7D}" type="pres">
      <dgm:prSet presAssocID="{EEE3EF00-91EE-4A9B-B4D6-37D206F3E3FE}" presName="parentLeftMargin" presStyleLbl="node1" presStyleIdx="0" presStyleCnt="4"/>
      <dgm:spPr/>
    </dgm:pt>
    <dgm:pt modelId="{77A47E63-5457-46E9-A59A-7BD9B2C8B2C6}" type="pres">
      <dgm:prSet presAssocID="{EEE3EF00-91EE-4A9B-B4D6-37D206F3E3FE}" presName="parentText" presStyleLbl="node1" presStyleIdx="1" presStyleCnt="4" custScaleY="220943" custLinFactNeighborX="3145" custLinFactNeighborY="88050">
        <dgm:presLayoutVars>
          <dgm:chMax val="0"/>
          <dgm:bulletEnabled val="1"/>
        </dgm:presLayoutVars>
      </dgm:prSet>
      <dgm:spPr/>
    </dgm:pt>
    <dgm:pt modelId="{A7714076-323C-4389-917C-A0BB34A5B1D4}" type="pres">
      <dgm:prSet presAssocID="{EEE3EF00-91EE-4A9B-B4D6-37D206F3E3FE}" presName="negativeSpace" presStyleCnt="0"/>
      <dgm:spPr/>
    </dgm:pt>
    <dgm:pt modelId="{4B1C787A-40F0-402A-AEC5-756B74143107}" type="pres">
      <dgm:prSet presAssocID="{EEE3EF00-91EE-4A9B-B4D6-37D206F3E3FE}" presName="childText" presStyleLbl="conFgAcc1" presStyleIdx="1" presStyleCnt="4" custScaleY="220943">
        <dgm:presLayoutVars>
          <dgm:bulletEnabled val="1"/>
        </dgm:presLayoutVars>
      </dgm:prSet>
      <dgm:spPr/>
    </dgm:pt>
    <dgm:pt modelId="{312B44AA-BEAF-4DEA-A3D6-EB8A08879151}" type="pres">
      <dgm:prSet presAssocID="{20AF601D-7A1B-4C69-8247-C245F89A45AB}" presName="spaceBetweenRectangles" presStyleCnt="0"/>
      <dgm:spPr/>
    </dgm:pt>
    <dgm:pt modelId="{B906BAA7-C7BE-4938-80C9-288FE0BEBF7C}" type="pres">
      <dgm:prSet presAssocID="{665259FA-83F6-4915-856B-85252FB6CE98}" presName="parentLin" presStyleCnt="0"/>
      <dgm:spPr/>
    </dgm:pt>
    <dgm:pt modelId="{E919CCC9-02CE-4C9F-8C1A-FDAD760814CE}" type="pres">
      <dgm:prSet presAssocID="{665259FA-83F6-4915-856B-85252FB6CE98}" presName="parentLeftMargin" presStyleLbl="node1" presStyleIdx="1" presStyleCnt="4"/>
      <dgm:spPr/>
    </dgm:pt>
    <dgm:pt modelId="{3A82DAC6-7CFB-487E-8129-1F7724E24EB1}" type="pres">
      <dgm:prSet presAssocID="{665259FA-83F6-4915-856B-85252FB6CE98}" presName="parentText" presStyleLbl="node1" presStyleIdx="2" presStyleCnt="4" custScaleY="220943" custLinFactNeighborX="3145" custLinFactNeighborY="88050">
        <dgm:presLayoutVars>
          <dgm:chMax val="0"/>
          <dgm:bulletEnabled val="1"/>
        </dgm:presLayoutVars>
      </dgm:prSet>
      <dgm:spPr/>
    </dgm:pt>
    <dgm:pt modelId="{6A9B0ABA-14E1-4CF1-AEEF-FA4713168294}" type="pres">
      <dgm:prSet presAssocID="{665259FA-83F6-4915-856B-85252FB6CE98}" presName="negativeSpace" presStyleCnt="0"/>
      <dgm:spPr/>
    </dgm:pt>
    <dgm:pt modelId="{F1546162-4A69-4A09-AFCE-EE757AA78026}" type="pres">
      <dgm:prSet presAssocID="{665259FA-83F6-4915-856B-85252FB6CE98}" presName="childText" presStyleLbl="conFgAcc1" presStyleIdx="2" presStyleCnt="4" custScaleY="220943">
        <dgm:presLayoutVars>
          <dgm:bulletEnabled val="1"/>
        </dgm:presLayoutVars>
      </dgm:prSet>
      <dgm:spPr/>
    </dgm:pt>
    <dgm:pt modelId="{EF7FDD91-6C39-4B00-BED1-8F3E711EE3FC}" type="pres">
      <dgm:prSet presAssocID="{C9F92F64-0BF4-449C-B8AA-52C36149ADFC}" presName="spaceBetweenRectangles" presStyleCnt="0"/>
      <dgm:spPr/>
    </dgm:pt>
    <dgm:pt modelId="{77063AE7-8179-4054-B0DA-EE38D690E109}" type="pres">
      <dgm:prSet presAssocID="{858883F0-AEA7-45DA-94BA-AF4BD59D8B69}" presName="parentLin" presStyleCnt="0"/>
      <dgm:spPr/>
    </dgm:pt>
    <dgm:pt modelId="{1280817E-A2BA-44EB-8B6C-FEC0255603F1}" type="pres">
      <dgm:prSet presAssocID="{858883F0-AEA7-45DA-94BA-AF4BD59D8B69}" presName="parentLeftMargin" presStyleLbl="node1" presStyleIdx="2" presStyleCnt="4"/>
      <dgm:spPr/>
    </dgm:pt>
    <dgm:pt modelId="{6EA58C28-425A-43D3-94C9-15AD870E70EB}" type="pres">
      <dgm:prSet presAssocID="{858883F0-AEA7-45DA-94BA-AF4BD59D8B69}" presName="parentText" presStyleLbl="node1" presStyleIdx="3" presStyleCnt="4" custScaleY="220943" custLinFactNeighborX="3145" custLinFactNeighborY="88050">
        <dgm:presLayoutVars>
          <dgm:chMax val="0"/>
          <dgm:bulletEnabled val="1"/>
        </dgm:presLayoutVars>
      </dgm:prSet>
      <dgm:spPr/>
    </dgm:pt>
    <dgm:pt modelId="{03E55249-EE73-4344-96A2-897EEB079ACA}" type="pres">
      <dgm:prSet presAssocID="{858883F0-AEA7-45DA-94BA-AF4BD59D8B69}" presName="negativeSpace" presStyleCnt="0"/>
      <dgm:spPr/>
    </dgm:pt>
    <dgm:pt modelId="{210C59F3-CFE6-4D7D-B050-33AF59DBD1C3}" type="pres">
      <dgm:prSet presAssocID="{858883F0-AEA7-45DA-94BA-AF4BD59D8B69}" presName="childText" presStyleLbl="conFgAcc1" presStyleIdx="3" presStyleCnt="4" custScaleY="220943">
        <dgm:presLayoutVars>
          <dgm:bulletEnabled val="1"/>
        </dgm:presLayoutVars>
      </dgm:prSet>
      <dgm:spPr/>
    </dgm:pt>
  </dgm:ptLst>
  <dgm:cxnLst>
    <dgm:cxn modelId="{F25A8E02-64E3-4B32-BF30-CE901581A38E}" srcId="{CF5FE9A8-FDCA-4A80-AF24-3098B52C1D7F}" destId="{68847D34-BC04-4230-9A06-1C2F457D6413}" srcOrd="0" destOrd="0" parTransId="{467B8F1C-6F02-4AB6-AD17-8FC0B9595EA6}" sibTransId="{9D8969C2-15E4-48E9-AAD8-C8BF19676DBB}"/>
    <dgm:cxn modelId="{A0370F1F-B7D2-4EC8-BB13-946AF31358EC}" type="presOf" srcId="{68847D34-BC04-4230-9A06-1C2F457D6413}" destId="{7BB6A4F4-8686-4655-8F8B-F0D149714B5C}" srcOrd="1" destOrd="0" presId="urn:microsoft.com/office/officeart/2005/8/layout/list1"/>
    <dgm:cxn modelId="{DDABF334-D4A3-425E-AEBA-84875307D789}" type="presOf" srcId="{665259FA-83F6-4915-856B-85252FB6CE98}" destId="{E919CCC9-02CE-4C9F-8C1A-FDAD760814CE}" srcOrd="0" destOrd="0" presId="urn:microsoft.com/office/officeart/2005/8/layout/list1"/>
    <dgm:cxn modelId="{C3A84335-D85C-45E7-870E-FDBF0F3ADBE5}" type="presOf" srcId="{EEE3EF00-91EE-4A9B-B4D6-37D206F3E3FE}" destId="{77A47E63-5457-46E9-A59A-7BD9B2C8B2C6}" srcOrd="1" destOrd="0" presId="urn:microsoft.com/office/officeart/2005/8/layout/list1"/>
    <dgm:cxn modelId="{5AA9A73C-3365-4874-A643-BAE6D9F88FE6}" srcId="{CF5FE9A8-FDCA-4A80-AF24-3098B52C1D7F}" destId="{665259FA-83F6-4915-856B-85252FB6CE98}" srcOrd="2" destOrd="0" parTransId="{6C029FA8-F54C-46B3-90B7-3AAA49A69E90}" sibTransId="{C9F92F64-0BF4-449C-B8AA-52C36149ADFC}"/>
    <dgm:cxn modelId="{D7B3CF5E-3089-4A89-808D-9BBE08DC1459}" type="presOf" srcId="{EEE3EF00-91EE-4A9B-B4D6-37D206F3E3FE}" destId="{239A2B75-7607-4B5C-8D49-F01BDBD4EC7D}" srcOrd="0" destOrd="0" presId="urn:microsoft.com/office/officeart/2005/8/layout/list1"/>
    <dgm:cxn modelId="{E5DBF04A-8627-48E2-885B-333626E4F2AE}" srcId="{CF5FE9A8-FDCA-4A80-AF24-3098B52C1D7F}" destId="{EEE3EF00-91EE-4A9B-B4D6-37D206F3E3FE}" srcOrd="1" destOrd="0" parTransId="{542612CE-7F58-47F0-88FC-F731433192CB}" sibTransId="{20AF601D-7A1B-4C69-8247-C245F89A45AB}"/>
    <dgm:cxn modelId="{9456F76E-336D-43C5-BF37-01BE7173177F}" type="presOf" srcId="{665259FA-83F6-4915-856B-85252FB6CE98}" destId="{3A82DAC6-7CFB-487E-8129-1F7724E24EB1}" srcOrd="1" destOrd="0" presId="urn:microsoft.com/office/officeart/2005/8/layout/list1"/>
    <dgm:cxn modelId="{A8E21E4F-FBFC-4D40-8011-E6204B7FA1DB}" type="presOf" srcId="{858883F0-AEA7-45DA-94BA-AF4BD59D8B69}" destId="{1280817E-A2BA-44EB-8B6C-FEC0255603F1}" srcOrd="0" destOrd="0" presId="urn:microsoft.com/office/officeart/2005/8/layout/list1"/>
    <dgm:cxn modelId="{78976174-F083-4785-B69B-B8B162B67029}" type="presOf" srcId="{68847D34-BC04-4230-9A06-1C2F457D6413}" destId="{9E4EB74C-1AC5-47F9-97FB-2D6B1B1EBD4D}" srcOrd="0" destOrd="0" presId="urn:microsoft.com/office/officeart/2005/8/layout/list1"/>
    <dgm:cxn modelId="{43DAB3BF-4B97-42FD-9AAC-D9F0E114838E}" srcId="{CF5FE9A8-FDCA-4A80-AF24-3098B52C1D7F}" destId="{858883F0-AEA7-45DA-94BA-AF4BD59D8B69}" srcOrd="3" destOrd="0" parTransId="{51A84A58-B1CA-4D2C-9C8B-F074F95F94FB}" sibTransId="{AAA6DEB5-D2C7-4A8B-955C-79D38EC7DF6C}"/>
    <dgm:cxn modelId="{F66617C6-EA50-407A-9D19-5EB53A843F47}" type="presOf" srcId="{CF5FE9A8-FDCA-4A80-AF24-3098B52C1D7F}" destId="{DD796365-0735-4777-B497-F1D7429BA260}" srcOrd="0" destOrd="0" presId="urn:microsoft.com/office/officeart/2005/8/layout/list1"/>
    <dgm:cxn modelId="{C1B9A1F8-1F2E-4E67-A25E-8EF4A93E827A}" type="presOf" srcId="{858883F0-AEA7-45DA-94BA-AF4BD59D8B69}" destId="{6EA58C28-425A-43D3-94C9-15AD870E70EB}" srcOrd="1" destOrd="0" presId="urn:microsoft.com/office/officeart/2005/8/layout/list1"/>
    <dgm:cxn modelId="{3715D0CB-2213-41E8-AD98-E0A74E33E99C}" type="presParOf" srcId="{DD796365-0735-4777-B497-F1D7429BA260}" destId="{8C483788-CE75-43DA-B11D-C6AE78CC380D}" srcOrd="0" destOrd="0" presId="urn:microsoft.com/office/officeart/2005/8/layout/list1"/>
    <dgm:cxn modelId="{9279E312-1A21-43A7-A48A-BFC9E15D30E4}" type="presParOf" srcId="{8C483788-CE75-43DA-B11D-C6AE78CC380D}" destId="{9E4EB74C-1AC5-47F9-97FB-2D6B1B1EBD4D}" srcOrd="0" destOrd="0" presId="urn:microsoft.com/office/officeart/2005/8/layout/list1"/>
    <dgm:cxn modelId="{D87C90A0-9033-4761-BE44-A651DCBA3117}" type="presParOf" srcId="{8C483788-CE75-43DA-B11D-C6AE78CC380D}" destId="{7BB6A4F4-8686-4655-8F8B-F0D149714B5C}" srcOrd="1" destOrd="0" presId="urn:microsoft.com/office/officeart/2005/8/layout/list1"/>
    <dgm:cxn modelId="{63547037-C2DA-4CF9-BF9C-251021AFF533}" type="presParOf" srcId="{DD796365-0735-4777-B497-F1D7429BA260}" destId="{28DBB48E-E7B2-48A2-A07C-25632E8EE33A}" srcOrd="1" destOrd="0" presId="urn:microsoft.com/office/officeart/2005/8/layout/list1"/>
    <dgm:cxn modelId="{C68E5A09-0C0A-4D7D-A7D8-30A28DE8669E}" type="presParOf" srcId="{DD796365-0735-4777-B497-F1D7429BA260}" destId="{962C4377-E573-4873-8688-27BF7AD6C6E9}" srcOrd="2" destOrd="0" presId="urn:microsoft.com/office/officeart/2005/8/layout/list1"/>
    <dgm:cxn modelId="{B330ACCC-43F3-4CF5-A600-B4B78E4BCACF}" type="presParOf" srcId="{DD796365-0735-4777-B497-F1D7429BA260}" destId="{1DD3212A-7057-4D79-9D90-03CE5957E40F}" srcOrd="3" destOrd="0" presId="urn:microsoft.com/office/officeart/2005/8/layout/list1"/>
    <dgm:cxn modelId="{C3460E28-E5D6-4F27-87F7-C0AC4EBCB20A}" type="presParOf" srcId="{DD796365-0735-4777-B497-F1D7429BA260}" destId="{54259C22-DFAC-4882-B929-2CA0A388A98B}" srcOrd="4" destOrd="0" presId="urn:microsoft.com/office/officeart/2005/8/layout/list1"/>
    <dgm:cxn modelId="{982B6E67-5A5A-4E55-9113-396FB8C58314}" type="presParOf" srcId="{54259C22-DFAC-4882-B929-2CA0A388A98B}" destId="{239A2B75-7607-4B5C-8D49-F01BDBD4EC7D}" srcOrd="0" destOrd="0" presId="urn:microsoft.com/office/officeart/2005/8/layout/list1"/>
    <dgm:cxn modelId="{59623335-A977-43F9-8273-00835F8902DE}" type="presParOf" srcId="{54259C22-DFAC-4882-B929-2CA0A388A98B}" destId="{77A47E63-5457-46E9-A59A-7BD9B2C8B2C6}" srcOrd="1" destOrd="0" presId="urn:microsoft.com/office/officeart/2005/8/layout/list1"/>
    <dgm:cxn modelId="{8132CDC9-FFB7-45F4-B479-8CDEA1F36E6E}" type="presParOf" srcId="{DD796365-0735-4777-B497-F1D7429BA260}" destId="{A7714076-323C-4389-917C-A0BB34A5B1D4}" srcOrd="5" destOrd="0" presId="urn:microsoft.com/office/officeart/2005/8/layout/list1"/>
    <dgm:cxn modelId="{EA7B87EB-E868-4B2C-9CE6-256D18897BEE}" type="presParOf" srcId="{DD796365-0735-4777-B497-F1D7429BA260}" destId="{4B1C787A-40F0-402A-AEC5-756B74143107}" srcOrd="6" destOrd="0" presId="urn:microsoft.com/office/officeart/2005/8/layout/list1"/>
    <dgm:cxn modelId="{7153A3CE-F003-42FC-967C-BC5F2F07F37D}" type="presParOf" srcId="{DD796365-0735-4777-B497-F1D7429BA260}" destId="{312B44AA-BEAF-4DEA-A3D6-EB8A08879151}" srcOrd="7" destOrd="0" presId="urn:microsoft.com/office/officeart/2005/8/layout/list1"/>
    <dgm:cxn modelId="{A1E95AC7-2C3E-4C67-8CD1-6D2EC7D64FA1}" type="presParOf" srcId="{DD796365-0735-4777-B497-F1D7429BA260}" destId="{B906BAA7-C7BE-4938-80C9-288FE0BEBF7C}" srcOrd="8" destOrd="0" presId="urn:microsoft.com/office/officeart/2005/8/layout/list1"/>
    <dgm:cxn modelId="{204B964A-D855-45A2-AA62-05CF1ABF9A9B}" type="presParOf" srcId="{B906BAA7-C7BE-4938-80C9-288FE0BEBF7C}" destId="{E919CCC9-02CE-4C9F-8C1A-FDAD760814CE}" srcOrd="0" destOrd="0" presId="urn:microsoft.com/office/officeart/2005/8/layout/list1"/>
    <dgm:cxn modelId="{6EDF89DC-3ABE-47BB-A25D-80E77E2D9D01}" type="presParOf" srcId="{B906BAA7-C7BE-4938-80C9-288FE0BEBF7C}" destId="{3A82DAC6-7CFB-487E-8129-1F7724E24EB1}" srcOrd="1" destOrd="0" presId="urn:microsoft.com/office/officeart/2005/8/layout/list1"/>
    <dgm:cxn modelId="{F3E91F75-8499-4063-BE66-F1AB3FA44177}" type="presParOf" srcId="{DD796365-0735-4777-B497-F1D7429BA260}" destId="{6A9B0ABA-14E1-4CF1-AEEF-FA4713168294}" srcOrd="9" destOrd="0" presId="urn:microsoft.com/office/officeart/2005/8/layout/list1"/>
    <dgm:cxn modelId="{44404614-D639-4334-9CB9-318B5560EB96}" type="presParOf" srcId="{DD796365-0735-4777-B497-F1D7429BA260}" destId="{F1546162-4A69-4A09-AFCE-EE757AA78026}" srcOrd="10" destOrd="0" presId="urn:microsoft.com/office/officeart/2005/8/layout/list1"/>
    <dgm:cxn modelId="{2E32CEAD-F988-4358-8BB5-20A235322AF9}" type="presParOf" srcId="{DD796365-0735-4777-B497-F1D7429BA260}" destId="{EF7FDD91-6C39-4B00-BED1-8F3E711EE3FC}" srcOrd="11" destOrd="0" presId="urn:microsoft.com/office/officeart/2005/8/layout/list1"/>
    <dgm:cxn modelId="{8004C386-62FF-48FD-A24B-8F58DC8863E2}" type="presParOf" srcId="{DD796365-0735-4777-B497-F1D7429BA260}" destId="{77063AE7-8179-4054-B0DA-EE38D690E109}" srcOrd="12" destOrd="0" presId="urn:microsoft.com/office/officeart/2005/8/layout/list1"/>
    <dgm:cxn modelId="{DE9CDCA3-8C3F-4D32-8450-C8C8EA2F2884}" type="presParOf" srcId="{77063AE7-8179-4054-B0DA-EE38D690E109}" destId="{1280817E-A2BA-44EB-8B6C-FEC0255603F1}" srcOrd="0" destOrd="0" presId="urn:microsoft.com/office/officeart/2005/8/layout/list1"/>
    <dgm:cxn modelId="{998BB185-7E30-4384-8186-0891EA331242}" type="presParOf" srcId="{77063AE7-8179-4054-B0DA-EE38D690E109}" destId="{6EA58C28-425A-43D3-94C9-15AD870E70EB}" srcOrd="1" destOrd="0" presId="urn:microsoft.com/office/officeart/2005/8/layout/list1"/>
    <dgm:cxn modelId="{B5F12940-152B-47DE-B724-421B0D2D042F}" type="presParOf" srcId="{DD796365-0735-4777-B497-F1D7429BA260}" destId="{03E55249-EE73-4344-96A2-897EEB079ACA}" srcOrd="13" destOrd="0" presId="urn:microsoft.com/office/officeart/2005/8/layout/list1"/>
    <dgm:cxn modelId="{07E32DA4-B8FD-4DE5-95A9-002562FBA96E}" type="presParOf" srcId="{DD796365-0735-4777-B497-F1D7429BA260}" destId="{210C59F3-CFE6-4D7D-B050-33AF59DBD1C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EDFC55-152C-497B-8D18-BD00F568050F}"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E2295DBA-AD0A-4BF7-A14C-0D155D3E1556}">
      <dgm:prSet phldrT="[Text]"/>
      <dgm:spPr/>
      <dgm:t>
        <a:bodyPr/>
        <a:lstStyle/>
        <a:p>
          <a:endParaRPr lang="en-US" dirty="0"/>
        </a:p>
      </dgm:t>
    </dgm:pt>
    <dgm:pt modelId="{B91F0C51-ED35-4B80-91A9-4A3570BC089B}" type="parTrans" cxnId="{93F64AAC-EDDD-4C96-93EC-91D01FBFA3B3}">
      <dgm:prSet/>
      <dgm:spPr/>
      <dgm:t>
        <a:bodyPr/>
        <a:lstStyle/>
        <a:p>
          <a:endParaRPr lang="en-US"/>
        </a:p>
      </dgm:t>
    </dgm:pt>
    <dgm:pt modelId="{4DDAE9E0-DBC6-46F4-91AB-262D2C9001F2}" type="sibTrans" cxnId="{93F64AAC-EDDD-4C96-93EC-91D01FBFA3B3}">
      <dgm:prSet/>
      <dgm:spPr/>
      <dgm:t>
        <a:bodyPr/>
        <a:lstStyle/>
        <a:p>
          <a:endParaRPr lang="en-US"/>
        </a:p>
      </dgm:t>
    </dgm:pt>
    <dgm:pt modelId="{B60DDA2E-F47B-4381-A6C6-0266A91F57C8}">
      <dgm:prSet phldrT="[Text]" custT="1"/>
      <dgm:spPr>
        <a:noFill/>
        <a:ln>
          <a:noFill/>
        </a:ln>
      </dgm:spPr>
      <dgm:t>
        <a:bodyPr/>
        <a:lstStyle/>
        <a:p>
          <a:pPr>
            <a:buFont typeface="Symbol" panose="05050102010706020507" pitchFamily="18" charset="2"/>
            <a:buChar char=""/>
          </a:pPr>
          <a:r>
            <a:rPr lang="en-US" sz="2400" dirty="0">
              <a:solidFill>
                <a:srgbClr val="002060"/>
              </a:solidFill>
            </a:rPr>
            <a:t>Intranet-based VPN</a:t>
          </a:r>
        </a:p>
      </dgm:t>
    </dgm:pt>
    <dgm:pt modelId="{3ED0B5F6-09AD-45E9-8174-8B0791BDB1AF}" type="parTrans" cxnId="{E0108C8B-E0AD-4851-83E6-C24D9EDF2F56}">
      <dgm:prSet/>
      <dgm:spPr/>
      <dgm:t>
        <a:bodyPr/>
        <a:lstStyle/>
        <a:p>
          <a:endParaRPr lang="en-US"/>
        </a:p>
      </dgm:t>
    </dgm:pt>
    <dgm:pt modelId="{34FAE3BB-69FE-48C4-9659-BCE9AD3E335F}" type="sibTrans" cxnId="{E0108C8B-E0AD-4851-83E6-C24D9EDF2F56}">
      <dgm:prSet/>
      <dgm:spPr/>
      <dgm:t>
        <a:bodyPr/>
        <a:lstStyle/>
        <a:p>
          <a:endParaRPr lang="en-US"/>
        </a:p>
      </dgm:t>
    </dgm:pt>
    <dgm:pt modelId="{D1E09A29-964B-4C9B-B5D9-75182B1364F2}">
      <dgm:prSet phldrT="[Text]"/>
      <dgm:spPr/>
      <dgm:t>
        <a:bodyPr/>
        <a:lstStyle/>
        <a:p>
          <a:endParaRPr lang="en-US" dirty="0"/>
        </a:p>
      </dgm:t>
    </dgm:pt>
    <dgm:pt modelId="{6869BD95-8732-4214-B1E3-CAA5A38D5B26}" type="parTrans" cxnId="{DE0388B2-6AA4-443B-8400-7BF4A229EAEF}">
      <dgm:prSet/>
      <dgm:spPr/>
      <dgm:t>
        <a:bodyPr/>
        <a:lstStyle/>
        <a:p>
          <a:endParaRPr lang="en-US"/>
        </a:p>
      </dgm:t>
    </dgm:pt>
    <dgm:pt modelId="{62CC1FA1-0399-49AD-8AD5-322636B4984C}" type="sibTrans" cxnId="{DE0388B2-6AA4-443B-8400-7BF4A229EAEF}">
      <dgm:prSet/>
      <dgm:spPr/>
      <dgm:t>
        <a:bodyPr/>
        <a:lstStyle/>
        <a:p>
          <a:endParaRPr lang="en-US"/>
        </a:p>
      </dgm:t>
    </dgm:pt>
    <dgm:pt modelId="{4EB54B44-35D9-4BF3-BBF6-65DEA7E452CB}">
      <dgm:prSet phldrT="[Text]" custT="1"/>
      <dgm:spPr>
        <a:noFill/>
        <a:ln>
          <a:noFill/>
        </a:ln>
      </dgm:spPr>
      <dgm:t>
        <a:bodyPr/>
        <a:lstStyle/>
        <a:p>
          <a:pPr>
            <a:buFont typeface="Symbol" panose="05050102010706020507" pitchFamily="18" charset="2"/>
            <a:buChar char=""/>
          </a:pPr>
          <a:r>
            <a:rPr lang="en-US" sz="2400" dirty="0">
              <a:solidFill>
                <a:srgbClr val="002060"/>
              </a:solidFill>
            </a:rPr>
            <a:t>Extranet-based VPN</a:t>
          </a:r>
        </a:p>
      </dgm:t>
    </dgm:pt>
    <dgm:pt modelId="{AF091B8D-FD0F-42CB-86BB-3E93DD813E2B}" type="parTrans" cxnId="{9924D0DD-4163-4174-81DC-C05F3D0BBEAB}">
      <dgm:prSet/>
      <dgm:spPr/>
      <dgm:t>
        <a:bodyPr/>
        <a:lstStyle/>
        <a:p>
          <a:endParaRPr lang="en-US"/>
        </a:p>
      </dgm:t>
    </dgm:pt>
    <dgm:pt modelId="{88C114E9-7322-49B3-B8EA-ADD9E2ED9148}" type="sibTrans" cxnId="{9924D0DD-4163-4174-81DC-C05F3D0BBEAB}">
      <dgm:prSet/>
      <dgm:spPr/>
      <dgm:t>
        <a:bodyPr/>
        <a:lstStyle/>
        <a:p>
          <a:endParaRPr lang="en-US"/>
        </a:p>
      </dgm:t>
    </dgm:pt>
    <dgm:pt modelId="{39A34F50-BE6F-4644-9B93-4E9F800B375D}" type="pres">
      <dgm:prSet presAssocID="{E0EDFC55-152C-497B-8D18-BD00F568050F}" presName="Name0" presStyleCnt="0">
        <dgm:presLayoutVars>
          <dgm:dir/>
          <dgm:animLvl val="lvl"/>
          <dgm:resizeHandles val="exact"/>
        </dgm:presLayoutVars>
      </dgm:prSet>
      <dgm:spPr/>
    </dgm:pt>
    <dgm:pt modelId="{C2E05608-D72B-4F63-AFE8-C399F3A6F2B7}" type="pres">
      <dgm:prSet presAssocID="{E2295DBA-AD0A-4BF7-A14C-0D155D3E1556}" presName="linNode" presStyleCnt="0"/>
      <dgm:spPr/>
    </dgm:pt>
    <dgm:pt modelId="{0581A308-19F3-41C6-B60E-E36F62962717}" type="pres">
      <dgm:prSet presAssocID="{E2295DBA-AD0A-4BF7-A14C-0D155D3E1556}" presName="parTx" presStyleLbl="revTx" presStyleIdx="0" presStyleCnt="2">
        <dgm:presLayoutVars>
          <dgm:chMax val="1"/>
          <dgm:bulletEnabled val="1"/>
        </dgm:presLayoutVars>
      </dgm:prSet>
      <dgm:spPr/>
    </dgm:pt>
    <dgm:pt modelId="{9432E7BB-EBEA-46C0-81A5-1427B17EE95F}" type="pres">
      <dgm:prSet presAssocID="{E2295DBA-AD0A-4BF7-A14C-0D155D3E1556}" presName="bracket" presStyleLbl="parChTrans1D1" presStyleIdx="0" presStyleCnt="2"/>
      <dgm:spPr>
        <a:ln>
          <a:noFill/>
        </a:ln>
      </dgm:spPr>
    </dgm:pt>
    <dgm:pt modelId="{D5AD4223-AB35-430D-B0F1-8F08D6BAFCC4}" type="pres">
      <dgm:prSet presAssocID="{E2295DBA-AD0A-4BF7-A14C-0D155D3E1556}" presName="spH" presStyleCnt="0"/>
      <dgm:spPr/>
    </dgm:pt>
    <dgm:pt modelId="{919DAE07-C71E-46D6-BDE2-56720C8FB965}" type="pres">
      <dgm:prSet presAssocID="{E2295DBA-AD0A-4BF7-A14C-0D155D3E1556}" presName="desTx" presStyleLbl="node1" presStyleIdx="0" presStyleCnt="2">
        <dgm:presLayoutVars>
          <dgm:bulletEnabled val="1"/>
        </dgm:presLayoutVars>
      </dgm:prSet>
      <dgm:spPr/>
    </dgm:pt>
    <dgm:pt modelId="{F16B87A9-2FB9-491F-B01C-89C61F64740E}" type="pres">
      <dgm:prSet presAssocID="{4DDAE9E0-DBC6-46F4-91AB-262D2C9001F2}" presName="spV" presStyleCnt="0"/>
      <dgm:spPr/>
    </dgm:pt>
    <dgm:pt modelId="{D9CC0DEE-F11A-4862-A2DE-5A2F669C1BF6}" type="pres">
      <dgm:prSet presAssocID="{D1E09A29-964B-4C9B-B5D9-75182B1364F2}" presName="linNode" presStyleCnt="0"/>
      <dgm:spPr/>
    </dgm:pt>
    <dgm:pt modelId="{FB6934A8-260E-4DD1-B1D4-AB5DE7FD99AA}" type="pres">
      <dgm:prSet presAssocID="{D1E09A29-964B-4C9B-B5D9-75182B1364F2}" presName="parTx" presStyleLbl="revTx" presStyleIdx="1" presStyleCnt="2">
        <dgm:presLayoutVars>
          <dgm:chMax val="1"/>
          <dgm:bulletEnabled val="1"/>
        </dgm:presLayoutVars>
      </dgm:prSet>
      <dgm:spPr/>
    </dgm:pt>
    <dgm:pt modelId="{5EF7743B-8ADD-4E25-979A-C8198AC0E1B1}" type="pres">
      <dgm:prSet presAssocID="{D1E09A29-964B-4C9B-B5D9-75182B1364F2}" presName="bracket" presStyleLbl="parChTrans1D1" presStyleIdx="1" presStyleCnt="2"/>
      <dgm:spPr>
        <a:ln>
          <a:noFill/>
        </a:ln>
      </dgm:spPr>
    </dgm:pt>
    <dgm:pt modelId="{83392946-EEBD-46F6-A963-5C9EE6F8D277}" type="pres">
      <dgm:prSet presAssocID="{D1E09A29-964B-4C9B-B5D9-75182B1364F2}" presName="spH" presStyleCnt="0"/>
      <dgm:spPr/>
    </dgm:pt>
    <dgm:pt modelId="{1771EFF4-3FFF-41C8-AA5C-08D25B83DA49}" type="pres">
      <dgm:prSet presAssocID="{D1E09A29-964B-4C9B-B5D9-75182B1364F2}" presName="desTx" presStyleLbl="node1" presStyleIdx="1" presStyleCnt="2">
        <dgm:presLayoutVars>
          <dgm:bulletEnabled val="1"/>
        </dgm:presLayoutVars>
      </dgm:prSet>
      <dgm:spPr/>
    </dgm:pt>
  </dgm:ptLst>
  <dgm:cxnLst>
    <dgm:cxn modelId="{5AE57E1F-3499-40C9-A583-4E0767CD3F67}" type="presOf" srcId="{4EB54B44-35D9-4BF3-BBF6-65DEA7E452CB}" destId="{1771EFF4-3FFF-41C8-AA5C-08D25B83DA49}" srcOrd="0" destOrd="0" presId="urn:diagrams.loki3.com/BracketList"/>
    <dgm:cxn modelId="{E0108C8B-E0AD-4851-83E6-C24D9EDF2F56}" srcId="{E2295DBA-AD0A-4BF7-A14C-0D155D3E1556}" destId="{B60DDA2E-F47B-4381-A6C6-0266A91F57C8}" srcOrd="0" destOrd="0" parTransId="{3ED0B5F6-09AD-45E9-8174-8B0791BDB1AF}" sibTransId="{34FAE3BB-69FE-48C4-9659-BCE9AD3E335F}"/>
    <dgm:cxn modelId="{7A43629C-2BC5-45EC-9380-EBA52E934146}" type="presOf" srcId="{E2295DBA-AD0A-4BF7-A14C-0D155D3E1556}" destId="{0581A308-19F3-41C6-B60E-E36F62962717}" srcOrd="0" destOrd="0" presId="urn:diagrams.loki3.com/BracketList"/>
    <dgm:cxn modelId="{D3E03DA7-4DD5-4686-B720-238092FDA251}" type="presOf" srcId="{D1E09A29-964B-4C9B-B5D9-75182B1364F2}" destId="{FB6934A8-260E-4DD1-B1D4-AB5DE7FD99AA}" srcOrd="0" destOrd="0" presId="urn:diagrams.loki3.com/BracketList"/>
    <dgm:cxn modelId="{93F64AAC-EDDD-4C96-93EC-91D01FBFA3B3}" srcId="{E0EDFC55-152C-497B-8D18-BD00F568050F}" destId="{E2295DBA-AD0A-4BF7-A14C-0D155D3E1556}" srcOrd="0" destOrd="0" parTransId="{B91F0C51-ED35-4B80-91A9-4A3570BC089B}" sibTransId="{4DDAE9E0-DBC6-46F4-91AB-262D2C9001F2}"/>
    <dgm:cxn modelId="{DE0388B2-6AA4-443B-8400-7BF4A229EAEF}" srcId="{E0EDFC55-152C-497B-8D18-BD00F568050F}" destId="{D1E09A29-964B-4C9B-B5D9-75182B1364F2}" srcOrd="1" destOrd="0" parTransId="{6869BD95-8732-4214-B1E3-CAA5A38D5B26}" sibTransId="{62CC1FA1-0399-49AD-8AD5-322636B4984C}"/>
    <dgm:cxn modelId="{96EDC4B4-358B-4F02-84A4-6A1785E30734}" type="presOf" srcId="{B60DDA2E-F47B-4381-A6C6-0266A91F57C8}" destId="{919DAE07-C71E-46D6-BDE2-56720C8FB965}" srcOrd="0" destOrd="0" presId="urn:diagrams.loki3.com/BracketList"/>
    <dgm:cxn modelId="{BD5A20B7-FE45-477D-9DC7-8DCF8650C135}" type="presOf" srcId="{E0EDFC55-152C-497B-8D18-BD00F568050F}" destId="{39A34F50-BE6F-4644-9B93-4E9F800B375D}" srcOrd="0" destOrd="0" presId="urn:diagrams.loki3.com/BracketList"/>
    <dgm:cxn modelId="{9924D0DD-4163-4174-81DC-C05F3D0BBEAB}" srcId="{D1E09A29-964B-4C9B-B5D9-75182B1364F2}" destId="{4EB54B44-35D9-4BF3-BBF6-65DEA7E452CB}" srcOrd="0" destOrd="0" parTransId="{AF091B8D-FD0F-42CB-86BB-3E93DD813E2B}" sibTransId="{88C114E9-7322-49B3-B8EA-ADD9E2ED9148}"/>
    <dgm:cxn modelId="{76EA1801-328B-498B-AB96-915680983505}" type="presParOf" srcId="{39A34F50-BE6F-4644-9B93-4E9F800B375D}" destId="{C2E05608-D72B-4F63-AFE8-C399F3A6F2B7}" srcOrd="0" destOrd="0" presId="urn:diagrams.loki3.com/BracketList"/>
    <dgm:cxn modelId="{0576741C-7739-457F-82DA-9DB08B14AEC8}" type="presParOf" srcId="{C2E05608-D72B-4F63-AFE8-C399F3A6F2B7}" destId="{0581A308-19F3-41C6-B60E-E36F62962717}" srcOrd="0" destOrd="0" presId="urn:diagrams.loki3.com/BracketList"/>
    <dgm:cxn modelId="{7F4E8C27-4237-49E8-A05D-C023B95A3963}" type="presParOf" srcId="{C2E05608-D72B-4F63-AFE8-C399F3A6F2B7}" destId="{9432E7BB-EBEA-46C0-81A5-1427B17EE95F}" srcOrd="1" destOrd="0" presId="urn:diagrams.loki3.com/BracketList"/>
    <dgm:cxn modelId="{ABAAACCB-15F4-4057-87BC-BE764659A209}" type="presParOf" srcId="{C2E05608-D72B-4F63-AFE8-C399F3A6F2B7}" destId="{D5AD4223-AB35-430D-B0F1-8F08D6BAFCC4}" srcOrd="2" destOrd="0" presId="urn:diagrams.loki3.com/BracketList"/>
    <dgm:cxn modelId="{9C14B2EF-7CFD-42CC-A129-91B83868A17F}" type="presParOf" srcId="{C2E05608-D72B-4F63-AFE8-C399F3A6F2B7}" destId="{919DAE07-C71E-46D6-BDE2-56720C8FB965}" srcOrd="3" destOrd="0" presId="urn:diagrams.loki3.com/BracketList"/>
    <dgm:cxn modelId="{0FC7068A-24E3-47C1-9567-96802AA13BE1}" type="presParOf" srcId="{39A34F50-BE6F-4644-9B93-4E9F800B375D}" destId="{F16B87A9-2FB9-491F-B01C-89C61F64740E}" srcOrd="1" destOrd="0" presId="urn:diagrams.loki3.com/BracketList"/>
    <dgm:cxn modelId="{2405D3D9-CD93-4731-B76C-67D0B1EE29AC}" type="presParOf" srcId="{39A34F50-BE6F-4644-9B93-4E9F800B375D}" destId="{D9CC0DEE-F11A-4862-A2DE-5A2F669C1BF6}" srcOrd="2" destOrd="0" presId="urn:diagrams.loki3.com/BracketList"/>
    <dgm:cxn modelId="{4DC9BC14-5BF9-4815-8980-72D5B1E4B251}" type="presParOf" srcId="{D9CC0DEE-F11A-4862-A2DE-5A2F669C1BF6}" destId="{FB6934A8-260E-4DD1-B1D4-AB5DE7FD99AA}" srcOrd="0" destOrd="0" presId="urn:diagrams.loki3.com/BracketList"/>
    <dgm:cxn modelId="{8F27F5F1-CFFE-4307-96E8-65A4729D67DE}" type="presParOf" srcId="{D9CC0DEE-F11A-4862-A2DE-5A2F669C1BF6}" destId="{5EF7743B-8ADD-4E25-979A-C8198AC0E1B1}" srcOrd="1" destOrd="0" presId="urn:diagrams.loki3.com/BracketList"/>
    <dgm:cxn modelId="{4A8064C9-2D92-47B2-8857-D5DD98BCED87}" type="presParOf" srcId="{D9CC0DEE-F11A-4862-A2DE-5A2F669C1BF6}" destId="{83392946-EEBD-46F6-A963-5C9EE6F8D277}" srcOrd="2" destOrd="0" presId="urn:diagrams.loki3.com/BracketList"/>
    <dgm:cxn modelId="{8FCB5F7F-A769-44EB-A651-0E998EE3C5C4}" type="presParOf" srcId="{D9CC0DEE-F11A-4862-A2DE-5A2F669C1BF6}" destId="{1771EFF4-3FFF-41C8-AA5C-08D25B83DA49}" srcOrd="3" destOrd="0" presId="urn:diagrams.loki3.com/Bracket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F5FE9A8-FDCA-4A80-AF24-3098B52C1D7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8847D34-BC04-4230-9A06-1C2F457D6413}">
      <dgm:prSet/>
      <dgm:spPr/>
      <dgm:t>
        <a:bodyPr/>
        <a:lstStyle/>
        <a:p>
          <a:r>
            <a:rPr lang="en-US" dirty="0"/>
            <a:t>Higher costs</a:t>
          </a:r>
        </a:p>
      </dgm:t>
    </dgm:pt>
    <dgm:pt modelId="{467B8F1C-6F02-4AB6-AD17-8FC0B9595EA6}" type="parTrans" cxnId="{F25A8E02-64E3-4B32-BF30-CE901581A38E}">
      <dgm:prSet/>
      <dgm:spPr/>
      <dgm:t>
        <a:bodyPr/>
        <a:lstStyle/>
        <a:p>
          <a:endParaRPr lang="en-US"/>
        </a:p>
      </dgm:t>
    </dgm:pt>
    <dgm:pt modelId="{9D8969C2-15E4-48E9-AAD8-C8BF19676DBB}" type="sibTrans" cxnId="{F25A8E02-64E3-4B32-BF30-CE901581A38E}">
      <dgm:prSet/>
      <dgm:spPr/>
      <dgm:t>
        <a:bodyPr/>
        <a:lstStyle/>
        <a:p>
          <a:endParaRPr lang="en-US"/>
        </a:p>
      </dgm:t>
    </dgm:pt>
    <dgm:pt modelId="{EEE3EF00-91EE-4A9B-B4D6-37D206F3E3FE}">
      <dgm:prSet/>
      <dgm:spPr/>
      <dgm:t>
        <a:bodyPr/>
        <a:lstStyle/>
        <a:p>
          <a:r>
            <a:rPr lang="en-US" dirty="0"/>
            <a:t>Less security</a:t>
          </a:r>
        </a:p>
      </dgm:t>
    </dgm:pt>
    <dgm:pt modelId="{542612CE-7F58-47F0-88FC-F731433192CB}" type="parTrans" cxnId="{E5DBF04A-8627-48E2-885B-333626E4F2AE}">
      <dgm:prSet/>
      <dgm:spPr/>
      <dgm:t>
        <a:bodyPr/>
        <a:lstStyle/>
        <a:p>
          <a:endParaRPr lang="en-US"/>
        </a:p>
      </dgm:t>
    </dgm:pt>
    <dgm:pt modelId="{20AF601D-7A1B-4C69-8247-C245F89A45AB}" type="sibTrans" cxnId="{E5DBF04A-8627-48E2-885B-333626E4F2AE}">
      <dgm:prSet/>
      <dgm:spPr/>
      <dgm:t>
        <a:bodyPr/>
        <a:lstStyle/>
        <a:p>
          <a:endParaRPr lang="en-US"/>
        </a:p>
      </dgm:t>
    </dgm:pt>
    <dgm:pt modelId="{665259FA-83F6-4915-856B-85252FB6CE98}">
      <dgm:prSet/>
      <dgm:spPr/>
      <dgm:t>
        <a:bodyPr/>
        <a:lstStyle/>
        <a:p>
          <a:r>
            <a:rPr lang="en-US" dirty="0"/>
            <a:t>More</a:t>
          </a:r>
          <a:r>
            <a:rPr lang="en-US" baseline="0" dirty="0"/>
            <a:t> resource consumption</a:t>
          </a:r>
          <a:endParaRPr lang="en-US" dirty="0"/>
        </a:p>
      </dgm:t>
    </dgm:pt>
    <dgm:pt modelId="{6C029FA8-F54C-46B3-90B7-3AAA49A69E90}" type="parTrans" cxnId="{5AA9A73C-3365-4874-A643-BAE6D9F88FE6}">
      <dgm:prSet/>
      <dgm:spPr/>
      <dgm:t>
        <a:bodyPr/>
        <a:lstStyle/>
        <a:p>
          <a:endParaRPr lang="en-US"/>
        </a:p>
      </dgm:t>
    </dgm:pt>
    <dgm:pt modelId="{C9F92F64-0BF4-449C-B8AA-52C36149ADFC}" type="sibTrans" cxnId="{5AA9A73C-3365-4874-A643-BAE6D9F88FE6}">
      <dgm:prSet/>
      <dgm:spPr/>
      <dgm:t>
        <a:bodyPr/>
        <a:lstStyle/>
        <a:p>
          <a:endParaRPr lang="en-US"/>
        </a:p>
      </dgm:t>
    </dgm:pt>
    <dgm:pt modelId="{858883F0-AEA7-45DA-94BA-AF4BD59D8B69}">
      <dgm:prSet/>
      <dgm:spPr>
        <a:noFill/>
        <a:ln>
          <a:noFill/>
        </a:ln>
      </dgm:spPr>
      <dgm:t>
        <a:bodyPr/>
        <a:lstStyle/>
        <a:p>
          <a:endParaRPr lang="en-US" dirty="0"/>
        </a:p>
      </dgm:t>
    </dgm:pt>
    <dgm:pt modelId="{51A84A58-B1CA-4D2C-9C8B-F074F95F94FB}" type="parTrans" cxnId="{43DAB3BF-4B97-42FD-9AAC-D9F0E114838E}">
      <dgm:prSet/>
      <dgm:spPr/>
      <dgm:t>
        <a:bodyPr/>
        <a:lstStyle/>
        <a:p>
          <a:endParaRPr lang="en-US"/>
        </a:p>
      </dgm:t>
    </dgm:pt>
    <dgm:pt modelId="{AAA6DEB5-D2C7-4A8B-955C-79D38EC7DF6C}" type="sibTrans" cxnId="{43DAB3BF-4B97-42FD-9AAC-D9F0E114838E}">
      <dgm:prSet/>
      <dgm:spPr/>
      <dgm:t>
        <a:bodyPr/>
        <a:lstStyle/>
        <a:p>
          <a:endParaRPr lang="en-US"/>
        </a:p>
      </dgm:t>
    </dgm:pt>
    <dgm:pt modelId="{DD796365-0735-4777-B497-F1D7429BA260}" type="pres">
      <dgm:prSet presAssocID="{CF5FE9A8-FDCA-4A80-AF24-3098B52C1D7F}" presName="linear" presStyleCnt="0">
        <dgm:presLayoutVars>
          <dgm:dir/>
          <dgm:animLvl val="lvl"/>
          <dgm:resizeHandles val="exact"/>
        </dgm:presLayoutVars>
      </dgm:prSet>
      <dgm:spPr/>
    </dgm:pt>
    <dgm:pt modelId="{8C483788-CE75-43DA-B11D-C6AE78CC380D}" type="pres">
      <dgm:prSet presAssocID="{68847D34-BC04-4230-9A06-1C2F457D6413}" presName="parentLin" presStyleCnt="0"/>
      <dgm:spPr/>
    </dgm:pt>
    <dgm:pt modelId="{9E4EB74C-1AC5-47F9-97FB-2D6B1B1EBD4D}" type="pres">
      <dgm:prSet presAssocID="{68847D34-BC04-4230-9A06-1C2F457D6413}" presName="parentLeftMargin" presStyleLbl="node1" presStyleIdx="0" presStyleCnt="4"/>
      <dgm:spPr/>
    </dgm:pt>
    <dgm:pt modelId="{7BB6A4F4-8686-4655-8F8B-F0D149714B5C}" type="pres">
      <dgm:prSet presAssocID="{68847D34-BC04-4230-9A06-1C2F457D6413}" presName="parentText" presStyleLbl="node1" presStyleIdx="0" presStyleCnt="4" custScaleY="149451" custLinFactNeighborX="-1794" custLinFactNeighborY="37628">
        <dgm:presLayoutVars>
          <dgm:chMax val="0"/>
          <dgm:bulletEnabled val="1"/>
        </dgm:presLayoutVars>
      </dgm:prSet>
      <dgm:spPr/>
    </dgm:pt>
    <dgm:pt modelId="{28DBB48E-E7B2-48A2-A07C-25632E8EE33A}" type="pres">
      <dgm:prSet presAssocID="{68847D34-BC04-4230-9A06-1C2F457D6413}" presName="negativeSpace" presStyleCnt="0"/>
      <dgm:spPr/>
    </dgm:pt>
    <dgm:pt modelId="{962C4377-E573-4873-8688-27BF7AD6C6E9}" type="pres">
      <dgm:prSet presAssocID="{68847D34-BC04-4230-9A06-1C2F457D6413}" presName="childText" presStyleLbl="conFgAcc1" presStyleIdx="0" presStyleCnt="4" custScaleY="149451">
        <dgm:presLayoutVars>
          <dgm:bulletEnabled val="1"/>
        </dgm:presLayoutVars>
      </dgm:prSet>
      <dgm:spPr/>
    </dgm:pt>
    <dgm:pt modelId="{1DD3212A-7057-4D79-9D90-03CE5957E40F}" type="pres">
      <dgm:prSet presAssocID="{9D8969C2-15E4-48E9-AAD8-C8BF19676DBB}" presName="spaceBetweenRectangles" presStyleCnt="0"/>
      <dgm:spPr/>
    </dgm:pt>
    <dgm:pt modelId="{54259C22-DFAC-4882-B929-2CA0A388A98B}" type="pres">
      <dgm:prSet presAssocID="{EEE3EF00-91EE-4A9B-B4D6-37D206F3E3FE}" presName="parentLin" presStyleCnt="0"/>
      <dgm:spPr/>
    </dgm:pt>
    <dgm:pt modelId="{239A2B75-7607-4B5C-8D49-F01BDBD4EC7D}" type="pres">
      <dgm:prSet presAssocID="{EEE3EF00-91EE-4A9B-B4D6-37D206F3E3FE}" presName="parentLeftMargin" presStyleLbl="node1" presStyleIdx="0" presStyleCnt="4"/>
      <dgm:spPr/>
    </dgm:pt>
    <dgm:pt modelId="{77A47E63-5457-46E9-A59A-7BD9B2C8B2C6}" type="pres">
      <dgm:prSet presAssocID="{EEE3EF00-91EE-4A9B-B4D6-37D206F3E3FE}" presName="parentText" presStyleLbl="node1" presStyleIdx="1" presStyleCnt="4" custScaleY="149451" custLinFactNeighborX="-1794" custLinFactNeighborY="37628">
        <dgm:presLayoutVars>
          <dgm:chMax val="0"/>
          <dgm:bulletEnabled val="1"/>
        </dgm:presLayoutVars>
      </dgm:prSet>
      <dgm:spPr/>
    </dgm:pt>
    <dgm:pt modelId="{A7714076-323C-4389-917C-A0BB34A5B1D4}" type="pres">
      <dgm:prSet presAssocID="{EEE3EF00-91EE-4A9B-B4D6-37D206F3E3FE}" presName="negativeSpace" presStyleCnt="0"/>
      <dgm:spPr/>
    </dgm:pt>
    <dgm:pt modelId="{4B1C787A-40F0-402A-AEC5-756B74143107}" type="pres">
      <dgm:prSet presAssocID="{EEE3EF00-91EE-4A9B-B4D6-37D206F3E3FE}" presName="childText" presStyleLbl="conFgAcc1" presStyleIdx="1" presStyleCnt="4" custScaleY="149451">
        <dgm:presLayoutVars>
          <dgm:bulletEnabled val="1"/>
        </dgm:presLayoutVars>
      </dgm:prSet>
      <dgm:spPr/>
    </dgm:pt>
    <dgm:pt modelId="{312B44AA-BEAF-4DEA-A3D6-EB8A08879151}" type="pres">
      <dgm:prSet presAssocID="{20AF601D-7A1B-4C69-8247-C245F89A45AB}" presName="spaceBetweenRectangles" presStyleCnt="0"/>
      <dgm:spPr/>
    </dgm:pt>
    <dgm:pt modelId="{B906BAA7-C7BE-4938-80C9-288FE0BEBF7C}" type="pres">
      <dgm:prSet presAssocID="{665259FA-83F6-4915-856B-85252FB6CE98}" presName="parentLin" presStyleCnt="0"/>
      <dgm:spPr/>
    </dgm:pt>
    <dgm:pt modelId="{E919CCC9-02CE-4C9F-8C1A-FDAD760814CE}" type="pres">
      <dgm:prSet presAssocID="{665259FA-83F6-4915-856B-85252FB6CE98}" presName="parentLeftMargin" presStyleLbl="node1" presStyleIdx="1" presStyleCnt="4"/>
      <dgm:spPr/>
    </dgm:pt>
    <dgm:pt modelId="{3A82DAC6-7CFB-487E-8129-1F7724E24EB1}" type="pres">
      <dgm:prSet presAssocID="{665259FA-83F6-4915-856B-85252FB6CE98}" presName="parentText" presStyleLbl="node1" presStyleIdx="2" presStyleCnt="4" custScaleY="149451" custLinFactNeighborX="-1794" custLinFactNeighborY="37628">
        <dgm:presLayoutVars>
          <dgm:chMax val="0"/>
          <dgm:bulletEnabled val="1"/>
        </dgm:presLayoutVars>
      </dgm:prSet>
      <dgm:spPr/>
    </dgm:pt>
    <dgm:pt modelId="{6A9B0ABA-14E1-4CF1-AEEF-FA4713168294}" type="pres">
      <dgm:prSet presAssocID="{665259FA-83F6-4915-856B-85252FB6CE98}" presName="negativeSpace" presStyleCnt="0"/>
      <dgm:spPr/>
    </dgm:pt>
    <dgm:pt modelId="{F1546162-4A69-4A09-AFCE-EE757AA78026}" type="pres">
      <dgm:prSet presAssocID="{665259FA-83F6-4915-856B-85252FB6CE98}" presName="childText" presStyleLbl="conFgAcc1" presStyleIdx="2" presStyleCnt="4" custScaleY="149451">
        <dgm:presLayoutVars>
          <dgm:bulletEnabled val="1"/>
        </dgm:presLayoutVars>
      </dgm:prSet>
      <dgm:spPr/>
    </dgm:pt>
    <dgm:pt modelId="{EF7FDD91-6C39-4B00-BED1-8F3E711EE3FC}" type="pres">
      <dgm:prSet presAssocID="{C9F92F64-0BF4-449C-B8AA-52C36149ADFC}" presName="spaceBetweenRectangles" presStyleCnt="0"/>
      <dgm:spPr/>
    </dgm:pt>
    <dgm:pt modelId="{77063AE7-8179-4054-B0DA-EE38D690E109}" type="pres">
      <dgm:prSet presAssocID="{858883F0-AEA7-45DA-94BA-AF4BD59D8B69}" presName="parentLin" presStyleCnt="0"/>
      <dgm:spPr/>
    </dgm:pt>
    <dgm:pt modelId="{1280817E-A2BA-44EB-8B6C-FEC0255603F1}" type="pres">
      <dgm:prSet presAssocID="{858883F0-AEA7-45DA-94BA-AF4BD59D8B69}" presName="parentLeftMargin" presStyleLbl="node1" presStyleIdx="2" presStyleCnt="4"/>
      <dgm:spPr/>
    </dgm:pt>
    <dgm:pt modelId="{6EA58C28-425A-43D3-94C9-15AD870E70EB}" type="pres">
      <dgm:prSet presAssocID="{858883F0-AEA7-45DA-94BA-AF4BD59D8B69}" presName="parentText" presStyleLbl="node1" presStyleIdx="3" presStyleCnt="4">
        <dgm:presLayoutVars>
          <dgm:chMax val="0"/>
          <dgm:bulletEnabled val="1"/>
        </dgm:presLayoutVars>
      </dgm:prSet>
      <dgm:spPr/>
    </dgm:pt>
    <dgm:pt modelId="{03E55249-EE73-4344-96A2-897EEB079ACA}" type="pres">
      <dgm:prSet presAssocID="{858883F0-AEA7-45DA-94BA-AF4BD59D8B69}" presName="negativeSpace" presStyleCnt="0"/>
      <dgm:spPr/>
    </dgm:pt>
    <dgm:pt modelId="{210C59F3-CFE6-4D7D-B050-33AF59DBD1C3}" type="pres">
      <dgm:prSet presAssocID="{858883F0-AEA7-45DA-94BA-AF4BD59D8B69}" presName="childText" presStyleLbl="conFgAcc1" presStyleIdx="3" presStyleCnt="4">
        <dgm:presLayoutVars>
          <dgm:bulletEnabled val="1"/>
        </dgm:presLayoutVars>
      </dgm:prSet>
      <dgm:spPr>
        <a:noFill/>
        <a:ln>
          <a:noFill/>
        </a:ln>
      </dgm:spPr>
    </dgm:pt>
  </dgm:ptLst>
  <dgm:cxnLst>
    <dgm:cxn modelId="{F25A8E02-64E3-4B32-BF30-CE901581A38E}" srcId="{CF5FE9A8-FDCA-4A80-AF24-3098B52C1D7F}" destId="{68847D34-BC04-4230-9A06-1C2F457D6413}" srcOrd="0" destOrd="0" parTransId="{467B8F1C-6F02-4AB6-AD17-8FC0B9595EA6}" sibTransId="{9D8969C2-15E4-48E9-AAD8-C8BF19676DBB}"/>
    <dgm:cxn modelId="{A0370F1F-B7D2-4EC8-BB13-946AF31358EC}" type="presOf" srcId="{68847D34-BC04-4230-9A06-1C2F457D6413}" destId="{7BB6A4F4-8686-4655-8F8B-F0D149714B5C}" srcOrd="1" destOrd="0" presId="urn:microsoft.com/office/officeart/2005/8/layout/list1"/>
    <dgm:cxn modelId="{DDABF334-D4A3-425E-AEBA-84875307D789}" type="presOf" srcId="{665259FA-83F6-4915-856B-85252FB6CE98}" destId="{E919CCC9-02CE-4C9F-8C1A-FDAD760814CE}" srcOrd="0" destOrd="0" presId="urn:microsoft.com/office/officeart/2005/8/layout/list1"/>
    <dgm:cxn modelId="{C3A84335-D85C-45E7-870E-FDBF0F3ADBE5}" type="presOf" srcId="{EEE3EF00-91EE-4A9B-B4D6-37D206F3E3FE}" destId="{77A47E63-5457-46E9-A59A-7BD9B2C8B2C6}" srcOrd="1" destOrd="0" presId="urn:microsoft.com/office/officeart/2005/8/layout/list1"/>
    <dgm:cxn modelId="{5AA9A73C-3365-4874-A643-BAE6D9F88FE6}" srcId="{CF5FE9A8-FDCA-4A80-AF24-3098B52C1D7F}" destId="{665259FA-83F6-4915-856B-85252FB6CE98}" srcOrd="2" destOrd="0" parTransId="{6C029FA8-F54C-46B3-90B7-3AAA49A69E90}" sibTransId="{C9F92F64-0BF4-449C-B8AA-52C36149ADFC}"/>
    <dgm:cxn modelId="{D7B3CF5E-3089-4A89-808D-9BBE08DC1459}" type="presOf" srcId="{EEE3EF00-91EE-4A9B-B4D6-37D206F3E3FE}" destId="{239A2B75-7607-4B5C-8D49-F01BDBD4EC7D}" srcOrd="0" destOrd="0" presId="urn:microsoft.com/office/officeart/2005/8/layout/list1"/>
    <dgm:cxn modelId="{E5DBF04A-8627-48E2-885B-333626E4F2AE}" srcId="{CF5FE9A8-FDCA-4A80-AF24-3098B52C1D7F}" destId="{EEE3EF00-91EE-4A9B-B4D6-37D206F3E3FE}" srcOrd="1" destOrd="0" parTransId="{542612CE-7F58-47F0-88FC-F731433192CB}" sibTransId="{20AF601D-7A1B-4C69-8247-C245F89A45AB}"/>
    <dgm:cxn modelId="{9456F76E-336D-43C5-BF37-01BE7173177F}" type="presOf" srcId="{665259FA-83F6-4915-856B-85252FB6CE98}" destId="{3A82DAC6-7CFB-487E-8129-1F7724E24EB1}" srcOrd="1" destOrd="0" presId="urn:microsoft.com/office/officeart/2005/8/layout/list1"/>
    <dgm:cxn modelId="{A8E21E4F-FBFC-4D40-8011-E6204B7FA1DB}" type="presOf" srcId="{858883F0-AEA7-45DA-94BA-AF4BD59D8B69}" destId="{1280817E-A2BA-44EB-8B6C-FEC0255603F1}" srcOrd="0" destOrd="0" presId="urn:microsoft.com/office/officeart/2005/8/layout/list1"/>
    <dgm:cxn modelId="{78976174-F083-4785-B69B-B8B162B67029}" type="presOf" srcId="{68847D34-BC04-4230-9A06-1C2F457D6413}" destId="{9E4EB74C-1AC5-47F9-97FB-2D6B1B1EBD4D}" srcOrd="0" destOrd="0" presId="urn:microsoft.com/office/officeart/2005/8/layout/list1"/>
    <dgm:cxn modelId="{43DAB3BF-4B97-42FD-9AAC-D9F0E114838E}" srcId="{CF5FE9A8-FDCA-4A80-AF24-3098B52C1D7F}" destId="{858883F0-AEA7-45DA-94BA-AF4BD59D8B69}" srcOrd="3" destOrd="0" parTransId="{51A84A58-B1CA-4D2C-9C8B-F074F95F94FB}" sibTransId="{AAA6DEB5-D2C7-4A8B-955C-79D38EC7DF6C}"/>
    <dgm:cxn modelId="{F66617C6-EA50-407A-9D19-5EB53A843F47}" type="presOf" srcId="{CF5FE9A8-FDCA-4A80-AF24-3098B52C1D7F}" destId="{DD796365-0735-4777-B497-F1D7429BA260}" srcOrd="0" destOrd="0" presId="urn:microsoft.com/office/officeart/2005/8/layout/list1"/>
    <dgm:cxn modelId="{C1B9A1F8-1F2E-4E67-A25E-8EF4A93E827A}" type="presOf" srcId="{858883F0-AEA7-45DA-94BA-AF4BD59D8B69}" destId="{6EA58C28-425A-43D3-94C9-15AD870E70EB}" srcOrd="1" destOrd="0" presId="urn:microsoft.com/office/officeart/2005/8/layout/list1"/>
    <dgm:cxn modelId="{3715D0CB-2213-41E8-AD98-E0A74E33E99C}" type="presParOf" srcId="{DD796365-0735-4777-B497-F1D7429BA260}" destId="{8C483788-CE75-43DA-B11D-C6AE78CC380D}" srcOrd="0" destOrd="0" presId="urn:microsoft.com/office/officeart/2005/8/layout/list1"/>
    <dgm:cxn modelId="{9279E312-1A21-43A7-A48A-BFC9E15D30E4}" type="presParOf" srcId="{8C483788-CE75-43DA-B11D-C6AE78CC380D}" destId="{9E4EB74C-1AC5-47F9-97FB-2D6B1B1EBD4D}" srcOrd="0" destOrd="0" presId="urn:microsoft.com/office/officeart/2005/8/layout/list1"/>
    <dgm:cxn modelId="{D87C90A0-9033-4761-BE44-A651DCBA3117}" type="presParOf" srcId="{8C483788-CE75-43DA-B11D-C6AE78CC380D}" destId="{7BB6A4F4-8686-4655-8F8B-F0D149714B5C}" srcOrd="1" destOrd="0" presId="urn:microsoft.com/office/officeart/2005/8/layout/list1"/>
    <dgm:cxn modelId="{63547037-C2DA-4CF9-BF9C-251021AFF533}" type="presParOf" srcId="{DD796365-0735-4777-B497-F1D7429BA260}" destId="{28DBB48E-E7B2-48A2-A07C-25632E8EE33A}" srcOrd="1" destOrd="0" presId="urn:microsoft.com/office/officeart/2005/8/layout/list1"/>
    <dgm:cxn modelId="{C68E5A09-0C0A-4D7D-A7D8-30A28DE8669E}" type="presParOf" srcId="{DD796365-0735-4777-B497-F1D7429BA260}" destId="{962C4377-E573-4873-8688-27BF7AD6C6E9}" srcOrd="2" destOrd="0" presId="urn:microsoft.com/office/officeart/2005/8/layout/list1"/>
    <dgm:cxn modelId="{B330ACCC-43F3-4CF5-A600-B4B78E4BCACF}" type="presParOf" srcId="{DD796365-0735-4777-B497-F1D7429BA260}" destId="{1DD3212A-7057-4D79-9D90-03CE5957E40F}" srcOrd="3" destOrd="0" presId="urn:microsoft.com/office/officeart/2005/8/layout/list1"/>
    <dgm:cxn modelId="{C3460E28-E5D6-4F27-87F7-C0AC4EBCB20A}" type="presParOf" srcId="{DD796365-0735-4777-B497-F1D7429BA260}" destId="{54259C22-DFAC-4882-B929-2CA0A388A98B}" srcOrd="4" destOrd="0" presId="urn:microsoft.com/office/officeart/2005/8/layout/list1"/>
    <dgm:cxn modelId="{982B6E67-5A5A-4E55-9113-396FB8C58314}" type="presParOf" srcId="{54259C22-DFAC-4882-B929-2CA0A388A98B}" destId="{239A2B75-7607-4B5C-8D49-F01BDBD4EC7D}" srcOrd="0" destOrd="0" presId="urn:microsoft.com/office/officeart/2005/8/layout/list1"/>
    <dgm:cxn modelId="{59623335-A977-43F9-8273-00835F8902DE}" type="presParOf" srcId="{54259C22-DFAC-4882-B929-2CA0A388A98B}" destId="{77A47E63-5457-46E9-A59A-7BD9B2C8B2C6}" srcOrd="1" destOrd="0" presId="urn:microsoft.com/office/officeart/2005/8/layout/list1"/>
    <dgm:cxn modelId="{8132CDC9-FFB7-45F4-B479-8CDEA1F36E6E}" type="presParOf" srcId="{DD796365-0735-4777-B497-F1D7429BA260}" destId="{A7714076-323C-4389-917C-A0BB34A5B1D4}" srcOrd="5" destOrd="0" presId="urn:microsoft.com/office/officeart/2005/8/layout/list1"/>
    <dgm:cxn modelId="{EA7B87EB-E868-4B2C-9CE6-256D18897BEE}" type="presParOf" srcId="{DD796365-0735-4777-B497-F1D7429BA260}" destId="{4B1C787A-40F0-402A-AEC5-756B74143107}" srcOrd="6" destOrd="0" presId="urn:microsoft.com/office/officeart/2005/8/layout/list1"/>
    <dgm:cxn modelId="{7153A3CE-F003-42FC-967C-BC5F2F07F37D}" type="presParOf" srcId="{DD796365-0735-4777-B497-F1D7429BA260}" destId="{312B44AA-BEAF-4DEA-A3D6-EB8A08879151}" srcOrd="7" destOrd="0" presId="urn:microsoft.com/office/officeart/2005/8/layout/list1"/>
    <dgm:cxn modelId="{A1E95AC7-2C3E-4C67-8CD1-6D2EC7D64FA1}" type="presParOf" srcId="{DD796365-0735-4777-B497-F1D7429BA260}" destId="{B906BAA7-C7BE-4938-80C9-288FE0BEBF7C}" srcOrd="8" destOrd="0" presId="urn:microsoft.com/office/officeart/2005/8/layout/list1"/>
    <dgm:cxn modelId="{204B964A-D855-45A2-AA62-05CF1ABF9A9B}" type="presParOf" srcId="{B906BAA7-C7BE-4938-80C9-288FE0BEBF7C}" destId="{E919CCC9-02CE-4C9F-8C1A-FDAD760814CE}" srcOrd="0" destOrd="0" presId="urn:microsoft.com/office/officeart/2005/8/layout/list1"/>
    <dgm:cxn modelId="{6EDF89DC-3ABE-47BB-A25D-80E77E2D9D01}" type="presParOf" srcId="{B906BAA7-C7BE-4938-80C9-288FE0BEBF7C}" destId="{3A82DAC6-7CFB-487E-8129-1F7724E24EB1}" srcOrd="1" destOrd="0" presId="urn:microsoft.com/office/officeart/2005/8/layout/list1"/>
    <dgm:cxn modelId="{F3E91F75-8499-4063-BE66-F1AB3FA44177}" type="presParOf" srcId="{DD796365-0735-4777-B497-F1D7429BA260}" destId="{6A9B0ABA-14E1-4CF1-AEEF-FA4713168294}" srcOrd="9" destOrd="0" presId="urn:microsoft.com/office/officeart/2005/8/layout/list1"/>
    <dgm:cxn modelId="{44404614-D639-4334-9CB9-318B5560EB96}" type="presParOf" srcId="{DD796365-0735-4777-B497-F1D7429BA260}" destId="{F1546162-4A69-4A09-AFCE-EE757AA78026}" srcOrd="10" destOrd="0" presId="urn:microsoft.com/office/officeart/2005/8/layout/list1"/>
    <dgm:cxn modelId="{2E32CEAD-F988-4358-8BB5-20A235322AF9}" type="presParOf" srcId="{DD796365-0735-4777-B497-F1D7429BA260}" destId="{EF7FDD91-6C39-4B00-BED1-8F3E711EE3FC}" srcOrd="11" destOrd="0" presId="urn:microsoft.com/office/officeart/2005/8/layout/list1"/>
    <dgm:cxn modelId="{8004C386-62FF-48FD-A24B-8F58DC8863E2}" type="presParOf" srcId="{DD796365-0735-4777-B497-F1D7429BA260}" destId="{77063AE7-8179-4054-B0DA-EE38D690E109}" srcOrd="12" destOrd="0" presId="urn:microsoft.com/office/officeart/2005/8/layout/list1"/>
    <dgm:cxn modelId="{DE9CDCA3-8C3F-4D32-8450-C8C8EA2F2884}" type="presParOf" srcId="{77063AE7-8179-4054-B0DA-EE38D690E109}" destId="{1280817E-A2BA-44EB-8B6C-FEC0255603F1}" srcOrd="0" destOrd="0" presId="urn:microsoft.com/office/officeart/2005/8/layout/list1"/>
    <dgm:cxn modelId="{998BB185-7E30-4384-8186-0891EA331242}" type="presParOf" srcId="{77063AE7-8179-4054-B0DA-EE38D690E109}" destId="{6EA58C28-425A-43D3-94C9-15AD870E70EB}" srcOrd="1" destOrd="0" presId="urn:microsoft.com/office/officeart/2005/8/layout/list1"/>
    <dgm:cxn modelId="{B5F12940-152B-47DE-B724-421B0D2D042F}" type="presParOf" srcId="{DD796365-0735-4777-B497-F1D7429BA260}" destId="{03E55249-EE73-4344-96A2-897EEB079ACA}" srcOrd="13" destOrd="0" presId="urn:microsoft.com/office/officeart/2005/8/layout/list1"/>
    <dgm:cxn modelId="{07E32DA4-B8FD-4DE5-95A9-002562FBA96E}" type="presParOf" srcId="{DD796365-0735-4777-B497-F1D7429BA260}" destId="{210C59F3-CFE6-4D7D-B050-33AF59DBD1C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F5FE9A8-FDCA-4A80-AF24-3098B52C1D7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8A6B42F4-2D32-4BFF-9E95-499124A8ED0C}">
      <dgm:prSet/>
      <dgm:spPr/>
      <dgm:t>
        <a:bodyPr/>
        <a:lstStyle/>
        <a:p>
          <a:r>
            <a:rPr lang="en-US"/>
            <a:t>IP Address Allocation</a:t>
          </a:r>
        </a:p>
      </dgm:t>
    </dgm:pt>
    <dgm:pt modelId="{AE7FBD80-016A-4324-936A-346B72D455F7}" type="parTrans" cxnId="{E16DC1FD-07DC-4C1C-BB4D-598219150358}">
      <dgm:prSet/>
      <dgm:spPr/>
      <dgm:t>
        <a:bodyPr/>
        <a:lstStyle/>
        <a:p>
          <a:endParaRPr lang="en-US"/>
        </a:p>
      </dgm:t>
    </dgm:pt>
    <dgm:pt modelId="{6C711BF0-14C9-444E-A8A4-A58C162030A2}" type="sibTrans" cxnId="{E16DC1FD-07DC-4C1C-BB4D-598219150358}">
      <dgm:prSet/>
      <dgm:spPr/>
      <dgm:t>
        <a:bodyPr/>
        <a:lstStyle/>
        <a:p>
          <a:endParaRPr lang="en-US"/>
        </a:p>
      </dgm:t>
    </dgm:pt>
    <dgm:pt modelId="{A95289B0-AC09-4118-984A-2D6CC8CDBF4C}">
      <dgm:prSet/>
      <dgm:spPr/>
      <dgm:t>
        <a:bodyPr/>
        <a:lstStyle/>
        <a:p>
          <a:r>
            <a:rPr lang="en-US"/>
            <a:t>DHCP Offer</a:t>
          </a:r>
        </a:p>
      </dgm:t>
    </dgm:pt>
    <dgm:pt modelId="{C2B29DD3-7487-4F7A-A2E0-0798D3BD854A}" type="parTrans" cxnId="{1A315239-DF4F-44DD-B6C7-170783697D54}">
      <dgm:prSet/>
      <dgm:spPr/>
      <dgm:t>
        <a:bodyPr/>
        <a:lstStyle/>
        <a:p>
          <a:endParaRPr lang="en-US"/>
        </a:p>
      </dgm:t>
    </dgm:pt>
    <dgm:pt modelId="{7F1D163D-FEAD-4729-AE16-C5888F344E05}" type="sibTrans" cxnId="{1A315239-DF4F-44DD-B6C7-170783697D54}">
      <dgm:prSet/>
      <dgm:spPr/>
      <dgm:t>
        <a:bodyPr/>
        <a:lstStyle/>
        <a:p>
          <a:endParaRPr lang="en-US"/>
        </a:p>
      </dgm:t>
    </dgm:pt>
    <dgm:pt modelId="{0E459F39-6F9C-486C-9C09-0171A4F19D5E}">
      <dgm:prSet/>
      <dgm:spPr/>
      <dgm:t>
        <a:bodyPr/>
        <a:lstStyle/>
        <a:p>
          <a:r>
            <a:rPr lang="en-US"/>
            <a:t>IP Address Lease</a:t>
          </a:r>
        </a:p>
      </dgm:t>
    </dgm:pt>
    <dgm:pt modelId="{ADE37FD4-7B91-448E-802D-0F9AC22904D1}" type="parTrans" cxnId="{D65E7127-6A35-4F7C-A0FF-AB6738699389}">
      <dgm:prSet/>
      <dgm:spPr/>
      <dgm:t>
        <a:bodyPr/>
        <a:lstStyle/>
        <a:p>
          <a:endParaRPr lang="en-US"/>
        </a:p>
      </dgm:t>
    </dgm:pt>
    <dgm:pt modelId="{C22646DC-D0B0-435C-BF69-054BDB752940}" type="sibTrans" cxnId="{D65E7127-6A35-4F7C-A0FF-AB6738699389}">
      <dgm:prSet/>
      <dgm:spPr/>
      <dgm:t>
        <a:bodyPr/>
        <a:lstStyle/>
        <a:p>
          <a:endParaRPr lang="en-US"/>
        </a:p>
      </dgm:t>
    </dgm:pt>
    <dgm:pt modelId="{87835402-CADC-4EAE-8E9C-B2C29602170F}">
      <dgm:prSet/>
      <dgm:spPr/>
      <dgm:t>
        <a:bodyPr/>
        <a:lstStyle/>
        <a:p>
          <a:r>
            <a:rPr lang="en-US"/>
            <a:t>Lease Renewal</a:t>
          </a:r>
        </a:p>
      </dgm:t>
    </dgm:pt>
    <dgm:pt modelId="{6C964E67-EAD2-423E-95FD-97AAA1AED004}" type="parTrans" cxnId="{5908A8B9-9090-4FAD-806E-E1CF7ED32F5B}">
      <dgm:prSet/>
      <dgm:spPr/>
      <dgm:t>
        <a:bodyPr/>
        <a:lstStyle/>
        <a:p>
          <a:endParaRPr lang="en-US"/>
        </a:p>
      </dgm:t>
    </dgm:pt>
    <dgm:pt modelId="{6B08EE6D-15A5-40C1-9A79-789EF7E3ED62}" type="sibTrans" cxnId="{5908A8B9-9090-4FAD-806E-E1CF7ED32F5B}">
      <dgm:prSet/>
      <dgm:spPr/>
      <dgm:t>
        <a:bodyPr/>
        <a:lstStyle/>
        <a:p>
          <a:endParaRPr lang="en-US"/>
        </a:p>
      </dgm:t>
    </dgm:pt>
    <dgm:pt modelId="{DD796365-0735-4777-B497-F1D7429BA260}" type="pres">
      <dgm:prSet presAssocID="{CF5FE9A8-FDCA-4A80-AF24-3098B52C1D7F}" presName="linear" presStyleCnt="0">
        <dgm:presLayoutVars>
          <dgm:dir/>
          <dgm:animLvl val="lvl"/>
          <dgm:resizeHandles val="exact"/>
        </dgm:presLayoutVars>
      </dgm:prSet>
      <dgm:spPr/>
    </dgm:pt>
    <dgm:pt modelId="{3EF6E28B-EF0F-4898-B241-6474D3E06C01}" type="pres">
      <dgm:prSet presAssocID="{8A6B42F4-2D32-4BFF-9E95-499124A8ED0C}" presName="parentLin" presStyleCnt="0"/>
      <dgm:spPr/>
    </dgm:pt>
    <dgm:pt modelId="{8F78DA54-F9AB-4096-8BB1-BA3234E6752C}" type="pres">
      <dgm:prSet presAssocID="{8A6B42F4-2D32-4BFF-9E95-499124A8ED0C}" presName="parentLeftMargin" presStyleLbl="node1" presStyleIdx="0" presStyleCnt="4"/>
      <dgm:spPr/>
    </dgm:pt>
    <dgm:pt modelId="{B41F7B5F-F822-4339-8BFA-AA58B0161635}" type="pres">
      <dgm:prSet presAssocID="{8A6B42F4-2D32-4BFF-9E95-499124A8ED0C}" presName="parentText" presStyleLbl="node1" presStyleIdx="0" presStyleCnt="4">
        <dgm:presLayoutVars>
          <dgm:chMax val="0"/>
          <dgm:bulletEnabled val="1"/>
        </dgm:presLayoutVars>
      </dgm:prSet>
      <dgm:spPr/>
    </dgm:pt>
    <dgm:pt modelId="{CB40159C-BA79-4F19-86CA-5BE55344B785}" type="pres">
      <dgm:prSet presAssocID="{8A6B42F4-2D32-4BFF-9E95-499124A8ED0C}" presName="negativeSpace" presStyleCnt="0"/>
      <dgm:spPr/>
    </dgm:pt>
    <dgm:pt modelId="{9D8191C5-ECAB-4A80-B413-48E69EE3A2EB}" type="pres">
      <dgm:prSet presAssocID="{8A6B42F4-2D32-4BFF-9E95-499124A8ED0C}" presName="childText" presStyleLbl="conFgAcc1" presStyleIdx="0" presStyleCnt="4">
        <dgm:presLayoutVars>
          <dgm:bulletEnabled val="1"/>
        </dgm:presLayoutVars>
      </dgm:prSet>
      <dgm:spPr/>
    </dgm:pt>
    <dgm:pt modelId="{D17DEDA3-8B88-4309-AEC2-00C56C0EC84B}" type="pres">
      <dgm:prSet presAssocID="{6C711BF0-14C9-444E-A8A4-A58C162030A2}" presName="spaceBetweenRectangles" presStyleCnt="0"/>
      <dgm:spPr/>
    </dgm:pt>
    <dgm:pt modelId="{BF61C7F7-B1F9-4D8C-BB89-295795949D94}" type="pres">
      <dgm:prSet presAssocID="{A95289B0-AC09-4118-984A-2D6CC8CDBF4C}" presName="parentLin" presStyleCnt="0"/>
      <dgm:spPr/>
    </dgm:pt>
    <dgm:pt modelId="{12AB51D4-06FC-41CB-8360-D54E828961DC}" type="pres">
      <dgm:prSet presAssocID="{A95289B0-AC09-4118-984A-2D6CC8CDBF4C}" presName="parentLeftMargin" presStyleLbl="node1" presStyleIdx="0" presStyleCnt="4"/>
      <dgm:spPr/>
    </dgm:pt>
    <dgm:pt modelId="{ED5C742D-F219-4EE6-94A4-604E69587EDE}" type="pres">
      <dgm:prSet presAssocID="{A95289B0-AC09-4118-984A-2D6CC8CDBF4C}" presName="parentText" presStyleLbl="node1" presStyleIdx="1" presStyleCnt="4">
        <dgm:presLayoutVars>
          <dgm:chMax val="0"/>
          <dgm:bulletEnabled val="1"/>
        </dgm:presLayoutVars>
      </dgm:prSet>
      <dgm:spPr/>
    </dgm:pt>
    <dgm:pt modelId="{50739F18-D009-456D-A9C1-93C925DF9BBC}" type="pres">
      <dgm:prSet presAssocID="{A95289B0-AC09-4118-984A-2D6CC8CDBF4C}" presName="negativeSpace" presStyleCnt="0"/>
      <dgm:spPr/>
    </dgm:pt>
    <dgm:pt modelId="{6CF2C8F5-287E-4A19-A031-C384CCB208E2}" type="pres">
      <dgm:prSet presAssocID="{A95289B0-AC09-4118-984A-2D6CC8CDBF4C}" presName="childText" presStyleLbl="conFgAcc1" presStyleIdx="1" presStyleCnt="4">
        <dgm:presLayoutVars>
          <dgm:bulletEnabled val="1"/>
        </dgm:presLayoutVars>
      </dgm:prSet>
      <dgm:spPr/>
    </dgm:pt>
    <dgm:pt modelId="{195A73A7-EDB3-4B9E-A9C3-C8A2298F69AB}" type="pres">
      <dgm:prSet presAssocID="{7F1D163D-FEAD-4729-AE16-C5888F344E05}" presName="spaceBetweenRectangles" presStyleCnt="0"/>
      <dgm:spPr/>
    </dgm:pt>
    <dgm:pt modelId="{8E1104F6-BA42-4A49-B24A-4BED3C527403}" type="pres">
      <dgm:prSet presAssocID="{0E459F39-6F9C-486C-9C09-0171A4F19D5E}" presName="parentLin" presStyleCnt="0"/>
      <dgm:spPr/>
    </dgm:pt>
    <dgm:pt modelId="{C944BA9B-08C3-4B4B-A361-21CA070EA4DF}" type="pres">
      <dgm:prSet presAssocID="{0E459F39-6F9C-486C-9C09-0171A4F19D5E}" presName="parentLeftMargin" presStyleLbl="node1" presStyleIdx="1" presStyleCnt="4"/>
      <dgm:spPr/>
    </dgm:pt>
    <dgm:pt modelId="{1FDC6EA4-F46C-48E2-8BDE-8E1A6190BB70}" type="pres">
      <dgm:prSet presAssocID="{0E459F39-6F9C-486C-9C09-0171A4F19D5E}" presName="parentText" presStyleLbl="node1" presStyleIdx="2" presStyleCnt="4">
        <dgm:presLayoutVars>
          <dgm:chMax val="0"/>
          <dgm:bulletEnabled val="1"/>
        </dgm:presLayoutVars>
      </dgm:prSet>
      <dgm:spPr/>
    </dgm:pt>
    <dgm:pt modelId="{5CFCB0FF-FD23-45A6-9794-581B9DA7FC38}" type="pres">
      <dgm:prSet presAssocID="{0E459F39-6F9C-486C-9C09-0171A4F19D5E}" presName="negativeSpace" presStyleCnt="0"/>
      <dgm:spPr/>
    </dgm:pt>
    <dgm:pt modelId="{95E206EE-33EF-4245-991B-1EA9A5C3F317}" type="pres">
      <dgm:prSet presAssocID="{0E459F39-6F9C-486C-9C09-0171A4F19D5E}" presName="childText" presStyleLbl="conFgAcc1" presStyleIdx="2" presStyleCnt="4">
        <dgm:presLayoutVars>
          <dgm:bulletEnabled val="1"/>
        </dgm:presLayoutVars>
      </dgm:prSet>
      <dgm:spPr/>
    </dgm:pt>
    <dgm:pt modelId="{BED4CC98-CF8E-4250-98B8-B1A1EC52AE88}" type="pres">
      <dgm:prSet presAssocID="{C22646DC-D0B0-435C-BF69-054BDB752940}" presName="spaceBetweenRectangles" presStyleCnt="0"/>
      <dgm:spPr/>
    </dgm:pt>
    <dgm:pt modelId="{9BDC5709-F13A-486A-A391-3E524A187EBF}" type="pres">
      <dgm:prSet presAssocID="{87835402-CADC-4EAE-8E9C-B2C29602170F}" presName="parentLin" presStyleCnt="0"/>
      <dgm:spPr/>
    </dgm:pt>
    <dgm:pt modelId="{599DE923-05DC-4197-A556-B9D65C53D9F1}" type="pres">
      <dgm:prSet presAssocID="{87835402-CADC-4EAE-8E9C-B2C29602170F}" presName="parentLeftMargin" presStyleLbl="node1" presStyleIdx="2" presStyleCnt="4"/>
      <dgm:spPr/>
    </dgm:pt>
    <dgm:pt modelId="{0BA81CCD-4F74-435E-A54E-C9AC32311A1B}" type="pres">
      <dgm:prSet presAssocID="{87835402-CADC-4EAE-8E9C-B2C29602170F}" presName="parentText" presStyleLbl="node1" presStyleIdx="3" presStyleCnt="4">
        <dgm:presLayoutVars>
          <dgm:chMax val="0"/>
          <dgm:bulletEnabled val="1"/>
        </dgm:presLayoutVars>
      </dgm:prSet>
      <dgm:spPr/>
    </dgm:pt>
    <dgm:pt modelId="{24A46C60-F610-4FC6-B814-027DB73B984D}" type="pres">
      <dgm:prSet presAssocID="{87835402-CADC-4EAE-8E9C-B2C29602170F}" presName="negativeSpace" presStyleCnt="0"/>
      <dgm:spPr/>
    </dgm:pt>
    <dgm:pt modelId="{79132AE0-B788-495C-B225-4435EDDF0AF0}" type="pres">
      <dgm:prSet presAssocID="{87835402-CADC-4EAE-8E9C-B2C29602170F}" presName="childText" presStyleLbl="conFgAcc1" presStyleIdx="3" presStyleCnt="4">
        <dgm:presLayoutVars>
          <dgm:bulletEnabled val="1"/>
        </dgm:presLayoutVars>
      </dgm:prSet>
      <dgm:spPr/>
    </dgm:pt>
  </dgm:ptLst>
  <dgm:cxnLst>
    <dgm:cxn modelId="{B594101D-1FBC-4CB2-B1A9-491B23C38F4B}" type="presOf" srcId="{A95289B0-AC09-4118-984A-2D6CC8CDBF4C}" destId="{ED5C742D-F219-4EE6-94A4-604E69587EDE}" srcOrd="1" destOrd="0" presId="urn:microsoft.com/office/officeart/2005/8/layout/list1"/>
    <dgm:cxn modelId="{D65E7127-6A35-4F7C-A0FF-AB6738699389}" srcId="{CF5FE9A8-FDCA-4A80-AF24-3098B52C1D7F}" destId="{0E459F39-6F9C-486C-9C09-0171A4F19D5E}" srcOrd="2" destOrd="0" parTransId="{ADE37FD4-7B91-448E-802D-0F9AC22904D1}" sibTransId="{C22646DC-D0B0-435C-BF69-054BDB752940}"/>
    <dgm:cxn modelId="{3ED62D38-6090-4327-9042-C80BB4D1CF5E}" type="presOf" srcId="{A95289B0-AC09-4118-984A-2D6CC8CDBF4C}" destId="{12AB51D4-06FC-41CB-8360-D54E828961DC}" srcOrd="0" destOrd="0" presId="urn:microsoft.com/office/officeart/2005/8/layout/list1"/>
    <dgm:cxn modelId="{1A315239-DF4F-44DD-B6C7-170783697D54}" srcId="{CF5FE9A8-FDCA-4A80-AF24-3098B52C1D7F}" destId="{A95289B0-AC09-4118-984A-2D6CC8CDBF4C}" srcOrd="1" destOrd="0" parTransId="{C2B29DD3-7487-4F7A-A2E0-0798D3BD854A}" sibTransId="{7F1D163D-FEAD-4729-AE16-C5888F344E05}"/>
    <dgm:cxn modelId="{C7D71E65-3EAB-43EA-B3A4-CC949C74396C}" type="presOf" srcId="{87835402-CADC-4EAE-8E9C-B2C29602170F}" destId="{0BA81CCD-4F74-435E-A54E-C9AC32311A1B}" srcOrd="1" destOrd="0" presId="urn:microsoft.com/office/officeart/2005/8/layout/list1"/>
    <dgm:cxn modelId="{6DE31277-0411-47EF-B730-D43ECDECCBE6}" type="presOf" srcId="{0E459F39-6F9C-486C-9C09-0171A4F19D5E}" destId="{C944BA9B-08C3-4B4B-A361-21CA070EA4DF}" srcOrd="0" destOrd="0" presId="urn:microsoft.com/office/officeart/2005/8/layout/list1"/>
    <dgm:cxn modelId="{1A38428F-BEC1-4B8C-BDDC-33DCE7C2CA3B}" type="presOf" srcId="{0E459F39-6F9C-486C-9C09-0171A4F19D5E}" destId="{1FDC6EA4-F46C-48E2-8BDE-8E1A6190BB70}" srcOrd="1" destOrd="0" presId="urn:microsoft.com/office/officeart/2005/8/layout/list1"/>
    <dgm:cxn modelId="{5908A8B9-9090-4FAD-806E-E1CF7ED32F5B}" srcId="{CF5FE9A8-FDCA-4A80-AF24-3098B52C1D7F}" destId="{87835402-CADC-4EAE-8E9C-B2C29602170F}" srcOrd="3" destOrd="0" parTransId="{6C964E67-EAD2-423E-95FD-97AAA1AED004}" sibTransId="{6B08EE6D-15A5-40C1-9A79-789EF7E3ED62}"/>
    <dgm:cxn modelId="{F66617C6-EA50-407A-9D19-5EB53A843F47}" type="presOf" srcId="{CF5FE9A8-FDCA-4A80-AF24-3098B52C1D7F}" destId="{DD796365-0735-4777-B497-F1D7429BA260}" srcOrd="0" destOrd="0" presId="urn:microsoft.com/office/officeart/2005/8/layout/list1"/>
    <dgm:cxn modelId="{15379CE2-DD88-4C3C-A2FF-C8277C6455CA}" type="presOf" srcId="{8A6B42F4-2D32-4BFF-9E95-499124A8ED0C}" destId="{B41F7B5F-F822-4339-8BFA-AA58B0161635}" srcOrd="1" destOrd="0" presId="urn:microsoft.com/office/officeart/2005/8/layout/list1"/>
    <dgm:cxn modelId="{AD739DE6-EDF4-444F-83B6-799185CCBFCB}" type="presOf" srcId="{87835402-CADC-4EAE-8E9C-B2C29602170F}" destId="{599DE923-05DC-4197-A556-B9D65C53D9F1}" srcOrd="0" destOrd="0" presId="urn:microsoft.com/office/officeart/2005/8/layout/list1"/>
    <dgm:cxn modelId="{E6050BEB-FC42-46BA-9D74-52D8DB33D27A}" type="presOf" srcId="{8A6B42F4-2D32-4BFF-9E95-499124A8ED0C}" destId="{8F78DA54-F9AB-4096-8BB1-BA3234E6752C}" srcOrd="0" destOrd="0" presId="urn:microsoft.com/office/officeart/2005/8/layout/list1"/>
    <dgm:cxn modelId="{E16DC1FD-07DC-4C1C-BB4D-598219150358}" srcId="{CF5FE9A8-FDCA-4A80-AF24-3098B52C1D7F}" destId="{8A6B42F4-2D32-4BFF-9E95-499124A8ED0C}" srcOrd="0" destOrd="0" parTransId="{AE7FBD80-016A-4324-936A-346B72D455F7}" sibTransId="{6C711BF0-14C9-444E-A8A4-A58C162030A2}"/>
    <dgm:cxn modelId="{6770DB3B-2ECC-4E77-A7EC-315D7EE49095}" type="presParOf" srcId="{DD796365-0735-4777-B497-F1D7429BA260}" destId="{3EF6E28B-EF0F-4898-B241-6474D3E06C01}" srcOrd="0" destOrd="0" presId="urn:microsoft.com/office/officeart/2005/8/layout/list1"/>
    <dgm:cxn modelId="{E88B454F-7800-4569-9005-17888D49E3FF}" type="presParOf" srcId="{3EF6E28B-EF0F-4898-B241-6474D3E06C01}" destId="{8F78DA54-F9AB-4096-8BB1-BA3234E6752C}" srcOrd="0" destOrd="0" presId="urn:microsoft.com/office/officeart/2005/8/layout/list1"/>
    <dgm:cxn modelId="{E6E50EA8-E056-4B1F-9BE9-C5E73199BBE0}" type="presParOf" srcId="{3EF6E28B-EF0F-4898-B241-6474D3E06C01}" destId="{B41F7B5F-F822-4339-8BFA-AA58B0161635}" srcOrd="1" destOrd="0" presId="urn:microsoft.com/office/officeart/2005/8/layout/list1"/>
    <dgm:cxn modelId="{0AFE2CA8-95A9-479E-B7BA-E86D08D56E95}" type="presParOf" srcId="{DD796365-0735-4777-B497-F1D7429BA260}" destId="{CB40159C-BA79-4F19-86CA-5BE55344B785}" srcOrd="1" destOrd="0" presId="urn:microsoft.com/office/officeart/2005/8/layout/list1"/>
    <dgm:cxn modelId="{43EFBE16-9750-4F10-9623-684E04FFE4DC}" type="presParOf" srcId="{DD796365-0735-4777-B497-F1D7429BA260}" destId="{9D8191C5-ECAB-4A80-B413-48E69EE3A2EB}" srcOrd="2" destOrd="0" presId="urn:microsoft.com/office/officeart/2005/8/layout/list1"/>
    <dgm:cxn modelId="{BC54D88C-E62F-4C3D-B2E9-5E837250A277}" type="presParOf" srcId="{DD796365-0735-4777-B497-F1D7429BA260}" destId="{D17DEDA3-8B88-4309-AEC2-00C56C0EC84B}" srcOrd="3" destOrd="0" presId="urn:microsoft.com/office/officeart/2005/8/layout/list1"/>
    <dgm:cxn modelId="{2049580C-0F45-4B1B-BC6A-8F76009DAEC5}" type="presParOf" srcId="{DD796365-0735-4777-B497-F1D7429BA260}" destId="{BF61C7F7-B1F9-4D8C-BB89-295795949D94}" srcOrd="4" destOrd="0" presId="urn:microsoft.com/office/officeart/2005/8/layout/list1"/>
    <dgm:cxn modelId="{8D723423-E325-49ED-9A3C-53DEA456709E}" type="presParOf" srcId="{BF61C7F7-B1F9-4D8C-BB89-295795949D94}" destId="{12AB51D4-06FC-41CB-8360-D54E828961DC}" srcOrd="0" destOrd="0" presId="urn:microsoft.com/office/officeart/2005/8/layout/list1"/>
    <dgm:cxn modelId="{90CB43B6-92BE-46AA-9A42-FCF218660865}" type="presParOf" srcId="{BF61C7F7-B1F9-4D8C-BB89-295795949D94}" destId="{ED5C742D-F219-4EE6-94A4-604E69587EDE}" srcOrd="1" destOrd="0" presId="urn:microsoft.com/office/officeart/2005/8/layout/list1"/>
    <dgm:cxn modelId="{571854C7-355E-47C7-9DDA-D090B29F5F88}" type="presParOf" srcId="{DD796365-0735-4777-B497-F1D7429BA260}" destId="{50739F18-D009-456D-A9C1-93C925DF9BBC}" srcOrd="5" destOrd="0" presId="urn:microsoft.com/office/officeart/2005/8/layout/list1"/>
    <dgm:cxn modelId="{FE526E92-9504-4DB6-AB20-CD77BD3CE06D}" type="presParOf" srcId="{DD796365-0735-4777-B497-F1D7429BA260}" destId="{6CF2C8F5-287E-4A19-A031-C384CCB208E2}" srcOrd="6" destOrd="0" presId="urn:microsoft.com/office/officeart/2005/8/layout/list1"/>
    <dgm:cxn modelId="{3F4FE63A-D58D-48FD-B869-78DE642EB9CE}" type="presParOf" srcId="{DD796365-0735-4777-B497-F1D7429BA260}" destId="{195A73A7-EDB3-4B9E-A9C3-C8A2298F69AB}" srcOrd="7" destOrd="0" presId="urn:microsoft.com/office/officeart/2005/8/layout/list1"/>
    <dgm:cxn modelId="{C5E516B7-FD41-48CF-9003-5B9013B4DA26}" type="presParOf" srcId="{DD796365-0735-4777-B497-F1D7429BA260}" destId="{8E1104F6-BA42-4A49-B24A-4BED3C527403}" srcOrd="8" destOrd="0" presId="urn:microsoft.com/office/officeart/2005/8/layout/list1"/>
    <dgm:cxn modelId="{EEE4B733-CB16-431B-9264-00F3EC2145E6}" type="presParOf" srcId="{8E1104F6-BA42-4A49-B24A-4BED3C527403}" destId="{C944BA9B-08C3-4B4B-A361-21CA070EA4DF}" srcOrd="0" destOrd="0" presId="urn:microsoft.com/office/officeart/2005/8/layout/list1"/>
    <dgm:cxn modelId="{98C92D55-FDD8-47F0-9FC5-278D996F68CE}" type="presParOf" srcId="{8E1104F6-BA42-4A49-B24A-4BED3C527403}" destId="{1FDC6EA4-F46C-48E2-8BDE-8E1A6190BB70}" srcOrd="1" destOrd="0" presId="urn:microsoft.com/office/officeart/2005/8/layout/list1"/>
    <dgm:cxn modelId="{A8214A03-741A-43FA-8D46-1AAC1AC0E5A3}" type="presParOf" srcId="{DD796365-0735-4777-B497-F1D7429BA260}" destId="{5CFCB0FF-FD23-45A6-9794-581B9DA7FC38}" srcOrd="9" destOrd="0" presId="urn:microsoft.com/office/officeart/2005/8/layout/list1"/>
    <dgm:cxn modelId="{4B040ABE-2A15-42DA-AA74-5C5575EFE5CE}" type="presParOf" srcId="{DD796365-0735-4777-B497-F1D7429BA260}" destId="{95E206EE-33EF-4245-991B-1EA9A5C3F317}" srcOrd="10" destOrd="0" presId="urn:microsoft.com/office/officeart/2005/8/layout/list1"/>
    <dgm:cxn modelId="{33BFB1D7-DB5E-4240-A55C-9C1E20706559}" type="presParOf" srcId="{DD796365-0735-4777-B497-F1D7429BA260}" destId="{BED4CC98-CF8E-4250-98B8-B1A1EC52AE88}" srcOrd="11" destOrd="0" presId="urn:microsoft.com/office/officeart/2005/8/layout/list1"/>
    <dgm:cxn modelId="{CBCE0A34-F5C0-4D0B-A48A-697F4727A890}" type="presParOf" srcId="{DD796365-0735-4777-B497-F1D7429BA260}" destId="{9BDC5709-F13A-486A-A391-3E524A187EBF}" srcOrd="12" destOrd="0" presId="urn:microsoft.com/office/officeart/2005/8/layout/list1"/>
    <dgm:cxn modelId="{2192802D-6560-42D7-BFFA-1AC4EBCE8B77}" type="presParOf" srcId="{9BDC5709-F13A-486A-A391-3E524A187EBF}" destId="{599DE923-05DC-4197-A556-B9D65C53D9F1}" srcOrd="0" destOrd="0" presId="urn:microsoft.com/office/officeart/2005/8/layout/list1"/>
    <dgm:cxn modelId="{F34B7B0B-B671-40CD-8D1E-737DC8832FAF}" type="presParOf" srcId="{9BDC5709-F13A-486A-A391-3E524A187EBF}" destId="{0BA81CCD-4F74-435E-A54E-C9AC32311A1B}" srcOrd="1" destOrd="0" presId="urn:microsoft.com/office/officeart/2005/8/layout/list1"/>
    <dgm:cxn modelId="{5C1E0724-6930-4234-8B1B-D89D83AF1052}" type="presParOf" srcId="{DD796365-0735-4777-B497-F1D7429BA260}" destId="{24A46C60-F610-4FC6-B814-027DB73B984D}" srcOrd="13" destOrd="0" presId="urn:microsoft.com/office/officeart/2005/8/layout/list1"/>
    <dgm:cxn modelId="{A6531BB7-A5AF-4B3A-90E0-C077AE6A39B4}" type="presParOf" srcId="{DD796365-0735-4777-B497-F1D7429BA260}" destId="{79132AE0-B788-495C-B225-4435EDDF0AF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26D4532-EC78-491E-89F2-B26B34F6078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48A420B-0E79-4B07-928B-DC485ACE2177}">
      <dgm:prSet/>
      <dgm:spPr/>
      <dgm:t>
        <a:bodyPr/>
        <a:lstStyle/>
        <a:p>
          <a:r>
            <a:rPr lang="en-US"/>
            <a:t>Flexibility and compatibility</a:t>
          </a:r>
        </a:p>
      </dgm:t>
    </dgm:pt>
    <dgm:pt modelId="{1873AB47-FAC4-400E-87B9-812D69D985E4}" type="parTrans" cxnId="{6A808524-644F-4BFC-8B70-BD9C54CAD9E1}">
      <dgm:prSet/>
      <dgm:spPr/>
      <dgm:t>
        <a:bodyPr/>
        <a:lstStyle/>
        <a:p>
          <a:endParaRPr lang="en-US"/>
        </a:p>
      </dgm:t>
    </dgm:pt>
    <dgm:pt modelId="{0F09D47B-4277-451D-A8D6-FE3633E9A0AD}" type="sibTrans" cxnId="{6A808524-644F-4BFC-8B70-BD9C54CAD9E1}">
      <dgm:prSet/>
      <dgm:spPr/>
      <dgm:t>
        <a:bodyPr/>
        <a:lstStyle/>
        <a:p>
          <a:endParaRPr lang="en-US"/>
        </a:p>
      </dgm:t>
    </dgm:pt>
    <dgm:pt modelId="{D00A78A6-BF86-4A17-A440-DEA1AE2381EA}">
      <dgm:prSet/>
      <dgm:spPr/>
      <dgm:t>
        <a:bodyPr/>
        <a:lstStyle/>
        <a:p>
          <a:r>
            <a:rPr lang="en-US"/>
            <a:t>Security</a:t>
          </a:r>
        </a:p>
      </dgm:t>
    </dgm:pt>
    <dgm:pt modelId="{41E3134F-2072-4602-A138-5A57BA0D6327}" type="parTrans" cxnId="{7FE0D3D5-875C-46C0-8FA8-27AE447D4102}">
      <dgm:prSet/>
      <dgm:spPr/>
      <dgm:t>
        <a:bodyPr/>
        <a:lstStyle/>
        <a:p>
          <a:endParaRPr lang="en-US"/>
        </a:p>
      </dgm:t>
    </dgm:pt>
    <dgm:pt modelId="{41E3E56C-3BBD-4A62-9E4A-3AE8AFBCD816}" type="sibTrans" cxnId="{7FE0D3D5-875C-46C0-8FA8-27AE447D4102}">
      <dgm:prSet/>
      <dgm:spPr/>
      <dgm:t>
        <a:bodyPr/>
        <a:lstStyle/>
        <a:p>
          <a:endParaRPr lang="en-US"/>
        </a:p>
      </dgm:t>
    </dgm:pt>
    <dgm:pt modelId="{61FDFF6F-10FD-41B2-AA23-6E6378527CF6}">
      <dgm:prSet/>
      <dgm:spPr/>
      <dgm:t>
        <a:bodyPr/>
        <a:lstStyle/>
        <a:p>
          <a:r>
            <a:rPr lang="en-US"/>
            <a:t>Cost-effectiveness</a:t>
          </a:r>
        </a:p>
      </dgm:t>
    </dgm:pt>
    <dgm:pt modelId="{45E93935-6329-4B11-81A5-22A39B4F1AF0}" type="parTrans" cxnId="{80AAC78A-9E42-4419-889C-FFFEA4B87AAA}">
      <dgm:prSet/>
      <dgm:spPr/>
      <dgm:t>
        <a:bodyPr/>
        <a:lstStyle/>
        <a:p>
          <a:endParaRPr lang="en-US"/>
        </a:p>
      </dgm:t>
    </dgm:pt>
    <dgm:pt modelId="{348CCC8F-3A21-42FB-9E57-BE6847CBA79D}" type="sibTrans" cxnId="{80AAC78A-9E42-4419-889C-FFFEA4B87AAA}">
      <dgm:prSet/>
      <dgm:spPr/>
      <dgm:t>
        <a:bodyPr/>
        <a:lstStyle/>
        <a:p>
          <a:endParaRPr lang="en-US"/>
        </a:p>
      </dgm:t>
    </dgm:pt>
    <dgm:pt modelId="{8E4477C8-C01B-49E9-B9DD-1E4BD245E38E}">
      <dgm:prSet/>
      <dgm:spPr/>
      <dgm:t>
        <a:bodyPr/>
        <a:lstStyle/>
        <a:p>
          <a:r>
            <a:rPr lang="en-US"/>
            <a:t>Performance, scalability, and Stability</a:t>
          </a:r>
        </a:p>
      </dgm:t>
    </dgm:pt>
    <dgm:pt modelId="{DBF80335-9F83-4586-946F-2A2729C6011D}" type="parTrans" cxnId="{7F6CC358-59F8-4B87-984C-E8A2AE28C5CE}">
      <dgm:prSet/>
      <dgm:spPr/>
      <dgm:t>
        <a:bodyPr/>
        <a:lstStyle/>
        <a:p>
          <a:endParaRPr lang="en-US"/>
        </a:p>
      </dgm:t>
    </dgm:pt>
    <dgm:pt modelId="{D3FA2513-46C7-4982-9F0F-7ADB0D3AC486}" type="sibTrans" cxnId="{7F6CC358-59F8-4B87-984C-E8A2AE28C5CE}">
      <dgm:prSet/>
      <dgm:spPr/>
      <dgm:t>
        <a:bodyPr/>
        <a:lstStyle/>
        <a:p>
          <a:endParaRPr lang="en-US"/>
        </a:p>
      </dgm:t>
    </dgm:pt>
    <dgm:pt modelId="{89D4A9A5-5AA5-4A25-B808-ED13D9E19BE0}">
      <dgm:prSet/>
      <dgm:spPr/>
      <dgm:t>
        <a:bodyPr/>
        <a:lstStyle/>
        <a:p>
          <a:r>
            <a:rPr lang="en-GB"/>
            <a:t>Complementary strengths (Greater control and customization)</a:t>
          </a:r>
          <a:endParaRPr lang="en-US"/>
        </a:p>
      </dgm:t>
    </dgm:pt>
    <dgm:pt modelId="{409BD45B-BF1E-454D-9156-1C1993372A8D}" type="parTrans" cxnId="{7FF15AE1-0C46-448A-9DA3-F848A932015A}">
      <dgm:prSet/>
      <dgm:spPr/>
      <dgm:t>
        <a:bodyPr/>
        <a:lstStyle/>
        <a:p>
          <a:endParaRPr lang="en-US"/>
        </a:p>
      </dgm:t>
    </dgm:pt>
    <dgm:pt modelId="{FD2BBB43-FC93-42A7-B96F-B2E77FAAAEB8}" type="sibTrans" cxnId="{7FF15AE1-0C46-448A-9DA3-F848A932015A}">
      <dgm:prSet/>
      <dgm:spPr/>
      <dgm:t>
        <a:bodyPr/>
        <a:lstStyle/>
        <a:p>
          <a:endParaRPr lang="en-US"/>
        </a:p>
      </dgm:t>
    </dgm:pt>
    <dgm:pt modelId="{DD2AAAEB-9109-4BCF-8A37-6278A6A8C5D4}" type="pres">
      <dgm:prSet presAssocID="{A26D4532-EC78-491E-89F2-B26B34F60787}" presName="root" presStyleCnt="0">
        <dgm:presLayoutVars>
          <dgm:dir/>
          <dgm:resizeHandles val="exact"/>
        </dgm:presLayoutVars>
      </dgm:prSet>
      <dgm:spPr/>
    </dgm:pt>
    <dgm:pt modelId="{587D1CEE-309C-458F-94D4-61981E28D29C}" type="pres">
      <dgm:prSet presAssocID="{A26D4532-EC78-491E-89F2-B26B34F60787}" presName="container" presStyleCnt="0">
        <dgm:presLayoutVars>
          <dgm:dir/>
          <dgm:resizeHandles val="exact"/>
        </dgm:presLayoutVars>
      </dgm:prSet>
      <dgm:spPr/>
    </dgm:pt>
    <dgm:pt modelId="{AF11BB8F-40BD-4D7A-A484-006A05A0EC6A}" type="pres">
      <dgm:prSet presAssocID="{948A420B-0E79-4B07-928B-DC485ACE2177}" presName="compNode" presStyleCnt="0"/>
      <dgm:spPr/>
    </dgm:pt>
    <dgm:pt modelId="{68B7E4EA-AE77-4FE8-B004-D8D183028DB0}" type="pres">
      <dgm:prSet presAssocID="{948A420B-0E79-4B07-928B-DC485ACE2177}" presName="iconBgRect" presStyleLbl="bgShp" presStyleIdx="0" presStyleCnt="5"/>
      <dgm:spPr/>
    </dgm:pt>
    <dgm:pt modelId="{AC90EF22-B245-4D5D-B3DE-0E4924F45E97}" type="pres">
      <dgm:prSet presAssocID="{948A420B-0E79-4B07-928B-DC485ACE2177}"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ork In Road with solid fill"/>
        </a:ext>
      </dgm:extLst>
    </dgm:pt>
    <dgm:pt modelId="{BAAC039E-1FAF-4E3A-A644-A247F25B3E07}" type="pres">
      <dgm:prSet presAssocID="{948A420B-0E79-4B07-928B-DC485ACE2177}" presName="spaceRect" presStyleCnt="0"/>
      <dgm:spPr/>
    </dgm:pt>
    <dgm:pt modelId="{193A9448-FA85-480B-BDE8-DDA13C6C1E4A}" type="pres">
      <dgm:prSet presAssocID="{948A420B-0E79-4B07-928B-DC485ACE2177}" presName="textRect" presStyleLbl="revTx" presStyleIdx="0" presStyleCnt="5">
        <dgm:presLayoutVars>
          <dgm:chMax val="1"/>
          <dgm:chPref val="1"/>
        </dgm:presLayoutVars>
      </dgm:prSet>
      <dgm:spPr/>
    </dgm:pt>
    <dgm:pt modelId="{ABCEF746-5D4F-454F-BF71-11503B0AB795}" type="pres">
      <dgm:prSet presAssocID="{0F09D47B-4277-451D-A8D6-FE3633E9A0AD}" presName="sibTrans" presStyleLbl="sibTrans2D1" presStyleIdx="0" presStyleCnt="0"/>
      <dgm:spPr/>
    </dgm:pt>
    <dgm:pt modelId="{3118CF60-F0F6-4AAF-9FC2-DB12F2416581}" type="pres">
      <dgm:prSet presAssocID="{D00A78A6-BF86-4A17-A440-DEA1AE2381EA}" presName="compNode" presStyleCnt="0"/>
      <dgm:spPr/>
    </dgm:pt>
    <dgm:pt modelId="{13D4D0CE-5218-4CCC-9DC1-A0489062A308}" type="pres">
      <dgm:prSet presAssocID="{D00A78A6-BF86-4A17-A440-DEA1AE2381EA}" presName="iconBgRect" presStyleLbl="bgShp" presStyleIdx="1" presStyleCnt="5"/>
      <dgm:spPr/>
    </dgm:pt>
    <dgm:pt modelId="{CF9F1680-56AC-46CB-ACC0-B2AAFFB4DEDB}" type="pres">
      <dgm:prSet presAssocID="{D00A78A6-BF86-4A17-A440-DEA1AE2381EA}"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2F4FD212-8D3C-4898-95CD-1606C7338DAE}" type="pres">
      <dgm:prSet presAssocID="{D00A78A6-BF86-4A17-A440-DEA1AE2381EA}" presName="spaceRect" presStyleCnt="0"/>
      <dgm:spPr/>
    </dgm:pt>
    <dgm:pt modelId="{BE56583D-0947-4AAC-977F-F906C808D3DB}" type="pres">
      <dgm:prSet presAssocID="{D00A78A6-BF86-4A17-A440-DEA1AE2381EA}" presName="textRect" presStyleLbl="revTx" presStyleIdx="1" presStyleCnt="5">
        <dgm:presLayoutVars>
          <dgm:chMax val="1"/>
          <dgm:chPref val="1"/>
        </dgm:presLayoutVars>
      </dgm:prSet>
      <dgm:spPr/>
    </dgm:pt>
    <dgm:pt modelId="{70B978AD-3254-494E-B354-3A1C28410F17}" type="pres">
      <dgm:prSet presAssocID="{41E3E56C-3BBD-4A62-9E4A-3AE8AFBCD816}" presName="sibTrans" presStyleLbl="sibTrans2D1" presStyleIdx="0" presStyleCnt="0"/>
      <dgm:spPr/>
    </dgm:pt>
    <dgm:pt modelId="{9119230E-FE07-4320-82A1-AF331AE5B266}" type="pres">
      <dgm:prSet presAssocID="{61FDFF6F-10FD-41B2-AA23-6E6378527CF6}" presName="compNode" presStyleCnt="0"/>
      <dgm:spPr/>
    </dgm:pt>
    <dgm:pt modelId="{ED1704ED-4214-422D-A1E0-75ECE05F6183}" type="pres">
      <dgm:prSet presAssocID="{61FDFF6F-10FD-41B2-AA23-6E6378527CF6}" presName="iconBgRect" presStyleLbl="bgShp" presStyleIdx="2" presStyleCnt="5"/>
      <dgm:spPr/>
    </dgm:pt>
    <dgm:pt modelId="{F5430A57-DC27-4CDE-A2A6-DD92BDFEB307}" type="pres">
      <dgm:prSet presAssocID="{61FDFF6F-10FD-41B2-AA23-6E6378527CF6}"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42D6A856-992D-4F0D-9DE1-92284AA9A50B}" type="pres">
      <dgm:prSet presAssocID="{61FDFF6F-10FD-41B2-AA23-6E6378527CF6}" presName="spaceRect" presStyleCnt="0"/>
      <dgm:spPr/>
    </dgm:pt>
    <dgm:pt modelId="{C9482F4F-75EC-4A0E-B178-4359C8429B0A}" type="pres">
      <dgm:prSet presAssocID="{61FDFF6F-10FD-41B2-AA23-6E6378527CF6}" presName="textRect" presStyleLbl="revTx" presStyleIdx="2" presStyleCnt="5">
        <dgm:presLayoutVars>
          <dgm:chMax val="1"/>
          <dgm:chPref val="1"/>
        </dgm:presLayoutVars>
      </dgm:prSet>
      <dgm:spPr/>
    </dgm:pt>
    <dgm:pt modelId="{A5162E98-8BB6-486B-94C9-AE30B0A37AA2}" type="pres">
      <dgm:prSet presAssocID="{348CCC8F-3A21-42FB-9E57-BE6847CBA79D}" presName="sibTrans" presStyleLbl="sibTrans2D1" presStyleIdx="0" presStyleCnt="0"/>
      <dgm:spPr/>
    </dgm:pt>
    <dgm:pt modelId="{809A57A1-7DBF-4C8E-9A61-FD8D6FAC699F}" type="pres">
      <dgm:prSet presAssocID="{8E4477C8-C01B-49E9-B9DD-1E4BD245E38E}" presName="compNode" presStyleCnt="0"/>
      <dgm:spPr/>
    </dgm:pt>
    <dgm:pt modelId="{AD1AA2EF-E355-4499-9EE6-6C37E43852A4}" type="pres">
      <dgm:prSet presAssocID="{8E4477C8-C01B-49E9-B9DD-1E4BD245E38E}" presName="iconBgRect" presStyleLbl="bgShp" presStyleIdx="3" presStyleCnt="5"/>
      <dgm:spPr/>
    </dgm:pt>
    <dgm:pt modelId="{5754FA1A-A79C-47FA-B558-6D3BC87EA00B}" type="pres">
      <dgm:prSet presAssocID="{8E4477C8-C01B-49E9-B9DD-1E4BD245E38E}"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r graph with upward trend with solid fill"/>
        </a:ext>
      </dgm:extLst>
    </dgm:pt>
    <dgm:pt modelId="{3EF4E82E-AEF2-44CB-8940-130666D6EE25}" type="pres">
      <dgm:prSet presAssocID="{8E4477C8-C01B-49E9-B9DD-1E4BD245E38E}" presName="spaceRect" presStyleCnt="0"/>
      <dgm:spPr/>
    </dgm:pt>
    <dgm:pt modelId="{1B69F5BA-A1D3-4CE3-A33E-2DEAE6B7A1D8}" type="pres">
      <dgm:prSet presAssocID="{8E4477C8-C01B-49E9-B9DD-1E4BD245E38E}" presName="textRect" presStyleLbl="revTx" presStyleIdx="3" presStyleCnt="5">
        <dgm:presLayoutVars>
          <dgm:chMax val="1"/>
          <dgm:chPref val="1"/>
        </dgm:presLayoutVars>
      </dgm:prSet>
      <dgm:spPr/>
    </dgm:pt>
    <dgm:pt modelId="{5C1EC8A3-8ACD-4438-A20A-53A18046EFE0}" type="pres">
      <dgm:prSet presAssocID="{D3FA2513-46C7-4982-9F0F-7ADB0D3AC486}" presName="sibTrans" presStyleLbl="sibTrans2D1" presStyleIdx="0" presStyleCnt="0"/>
      <dgm:spPr/>
    </dgm:pt>
    <dgm:pt modelId="{6A2E6AB6-7EAB-4374-9936-345C0FBCEDEB}" type="pres">
      <dgm:prSet presAssocID="{89D4A9A5-5AA5-4A25-B808-ED13D9E19BE0}" presName="compNode" presStyleCnt="0"/>
      <dgm:spPr/>
    </dgm:pt>
    <dgm:pt modelId="{53BC24B9-0E9C-49EC-95D9-5FDBCC12D026}" type="pres">
      <dgm:prSet presAssocID="{89D4A9A5-5AA5-4A25-B808-ED13D9E19BE0}" presName="iconBgRect" presStyleLbl="bgShp" presStyleIdx="4" presStyleCnt="5"/>
      <dgm:spPr/>
    </dgm:pt>
    <dgm:pt modelId="{98BC648D-6BF3-43AA-B4C5-D9CF8D4B9130}" type="pres">
      <dgm:prSet presAssocID="{89D4A9A5-5AA5-4A25-B808-ED13D9E19BE0}"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1CDFA92F-2EAE-4093-938B-2D34EC16781F}" type="pres">
      <dgm:prSet presAssocID="{89D4A9A5-5AA5-4A25-B808-ED13D9E19BE0}" presName="spaceRect" presStyleCnt="0"/>
      <dgm:spPr/>
    </dgm:pt>
    <dgm:pt modelId="{92B403CA-82DD-47A8-918C-E5345C36FEBE}" type="pres">
      <dgm:prSet presAssocID="{89D4A9A5-5AA5-4A25-B808-ED13D9E19BE0}" presName="textRect" presStyleLbl="revTx" presStyleIdx="4" presStyleCnt="5">
        <dgm:presLayoutVars>
          <dgm:chMax val="1"/>
          <dgm:chPref val="1"/>
        </dgm:presLayoutVars>
      </dgm:prSet>
      <dgm:spPr/>
    </dgm:pt>
  </dgm:ptLst>
  <dgm:cxnLst>
    <dgm:cxn modelId="{6C6E6105-B7BA-409C-9227-F4B5B7336F36}" type="presOf" srcId="{D00A78A6-BF86-4A17-A440-DEA1AE2381EA}" destId="{BE56583D-0947-4AAC-977F-F906C808D3DB}" srcOrd="0" destOrd="0" presId="urn:microsoft.com/office/officeart/2018/2/layout/IconCircleList"/>
    <dgm:cxn modelId="{6A808524-644F-4BFC-8B70-BD9C54CAD9E1}" srcId="{A26D4532-EC78-491E-89F2-B26B34F60787}" destId="{948A420B-0E79-4B07-928B-DC485ACE2177}" srcOrd="0" destOrd="0" parTransId="{1873AB47-FAC4-400E-87B9-812D69D985E4}" sibTransId="{0F09D47B-4277-451D-A8D6-FE3633E9A0AD}"/>
    <dgm:cxn modelId="{C05E3328-1761-470B-9BDB-8629D61EFD11}" type="presOf" srcId="{A26D4532-EC78-491E-89F2-B26B34F60787}" destId="{DD2AAAEB-9109-4BCF-8A37-6278A6A8C5D4}" srcOrd="0" destOrd="0" presId="urn:microsoft.com/office/officeart/2018/2/layout/IconCircleList"/>
    <dgm:cxn modelId="{C70EB130-E7A6-45B5-969B-9AF4F2023CBA}" type="presOf" srcId="{89D4A9A5-5AA5-4A25-B808-ED13D9E19BE0}" destId="{92B403CA-82DD-47A8-918C-E5345C36FEBE}" srcOrd="0" destOrd="0" presId="urn:microsoft.com/office/officeart/2018/2/layout/IconCircleList"/>
    <dgm:cxn modelId="{A3FC425C-F702-4060-BF3E-D4B02A998AF2}" type="presOf" srcId="{61FDFF6F-10FD-41B2-AA23-6E6378527CF6}" destId="{C9482F4F-75EC-4A0E-B178-4359C8429B0A}" srcOrd="0" destOrd="0" presId="urn:microsoft.com/office/officeart/2018/2/layout/IconCircleList"/>
    <dgm:cxn modelId="{46797846-496B-44F9-B0B9-6458D649B6C5}" type="presOf" srcId="{948A420B-0E79-4B07-928B-DC485ACE2177}" destId="{193A9448-FA85-480B-BDE8-DDA13C6C1E4A}" srcOrd="0" destOrd="0" presId="urn:microsoft.com/office/officeart/2018/2/layout/IconCircleList"/>
    <dgm:cxn modelId="{BF3F6A4C-F7EF-4CAF-8E9F-399ED815DE06}" type="presOf" srcId="{348CCC8F-3A21-42FB-9E57-BE6847CBA79D}" destId="{A5162E98-8BB6-486B-94C9-AE30B0A37AA2}" srcOrd="0" destOrd="0" presId="urn:microsoft.com/office/officeart/2018/2/layout/IconCircleList"/>
    <dgm:cxn modelId="{7F6CC358-59F8-4B87-984C-E8A2AE28C5CE}" srcId="{A26D4532-EC78-491E-89F2-B26B34F60787}" destId="{8E4477C8-C01B-49E9-B9DD-1E4BD245E38E}" srcOrd="3" destOrd="0" parTransId="{DBF80335-9F83-4586-946F-2A2729C6011D}" sibTransId="{D3FA2513-46C7-4982-9F0F-7ADB0D3AC486}"/>
    <dgm:cxn modelId="{80AAC78A-9E42-4419-889C-FFFEA4B87AAA}" srcId="{A26D4532-EC78-491E-89F2-B26B34F60787}" destId="{61FDFF6F-10FD-41B2-AA23-6E6378527CF6}" srcOrd="2" destOrd="0" parTransId="{45E93935-6329-4B11-81A5-22A39B4F1AF0}" sibTransId="{348CCC8F-3A21-42FB-9E57-BE6847CBA79D}"/>
    <dgm:cxn modelId="{AD206E96-7973-4222-AC16-CC842D4C9B5A}" type="presOf" srcId="{D3FA2513-46C7-4982-9F0F-7ADB0D3AC486}" destId="{5C1EC8A3-8ACD-4438-A20A-53A18046EFE0}" srcOrd="0" destOrd="0" presId="urn:microsoft.com/office/officeart/2018/2/layout/IconCircleList"/>
    <dgm:cxn modelId="{9D2A9EAE-405B-4BC9-9BD6-FF5188E245A1}" type="presOf" srcId="{41E3E56C-3BBD-4A62-9E4A-3AE8AFBCD816}" destId="{70B978AD-3254-494E-B354-3A1C28410F17}" srcOrd="0" destOrd="0" presId="urn:microsoft.com/office/officeart/2018/2/layout/IconCircleList"/>
    <dgm:cxn modelId="{7FE0D3D5-875C-46C0-8FA8-27AE447D4102}" srcId="{A26D4532-EC78-491E-89F2-B26B34F60787}" destId="{D00A78A6-BF86-4A17-A440-DEA1AE2381EA}" srcOrd="1" destOrd="0" parTransId="{41E3134F-2072-4602-A138-5A57BA0D6327}" sibTransId="{41E3E56C-3BBD-4A62-9E4A-3AE8AFBCD816}"/>
    <dgm:cxn modelId="{827DFFDA-671E-481B-8B5A-0A5D6F3B723F}" type="presOf" srcId="{0F09D47B-4277-451D-A8D6-FE3633E9A0AD}" destId="{ABCEF746-5D4F-454F-BF71-11503B0AB795}" srcOrd="0" destOrd="0" presId="urn:microsoft.com/office/officeart/2018/2/layout/IconCircleList"/>
    <dgm:cxn modelId="{7FF15AE1-0C46-448A-9DA3-F848A932015A}" srcId="{A26D4532-EC78-491E-89F2-B26B34F60787}" destId="{89D4A9A5-5AA5-4A25-B808-ED13D9E19BE0}" srcOrd="4" destOrd="0" parTransId="{409BD45B-BF1E-454D-9156-1C1993372A8D}" sibTransId="{FD2BBB43-FC93-42A7-B96F-B2E77FAAAEB8}"/>
    <dgm:cxn modelId="{3D772DE7-C8A4-471F-9287-74A240D39196}" type="presOf" srcId="{8E4477C8-C01B-49E9-B9DD-1E4BD245E38E}" destId="{1B69F5BA-A1D3-4CE3-A33E-2DEAE6B7A1D8}" srcOrd="0" destOrd="0" presId="urn:microsoft.com/office/officeart/2018/2/layout/IconCircleList"/>
    <dgm:cxn modelId="{F35CFE82-107B-484A-939C-31587C1BE2D6}" type="presParOf" srcId="{DD2AAAEB-9109-4BCF-8A37-6278A6A8C5D4}" destId="{587D1CEE-309C-458F-94D4-61981E28D29C}" srcOrd="0" destOrd="0" presId="urn:microsoft.com/office/officeart/2018/2/layout/IconCircleList"/>
    <dgm:cxn modelId="{5C55367A-F986-4AFC-9627-857658D9CAFD}" type="presParOf" srcId="{587D1CEE-309C-458F-94D4-61981E28D29C}" destId="{AF11BB8F-40BD-4D7A-A484-006A05A0EC6A}" srcOrd="0" destOrd="0" presId="urn:microsoft.com/office/officeart/2018/2/layout/IconCircleList"/>
    <dgm:cxn modelId="{D927531D-BFCF-453D-9993-EB4387D286B9}" type="presParOf" srcId="{AF11BB8F-40BD-4D7A-A484-006A05A0EC6A}" destId="{68B7E4EA-AE77-4FE8-B004-D8D183028DB0}" srcOrd="0" destOrd="0" presId="urn:microsoft.com/office/officeart/2018/2/layout/IconCircleList"/>
    <dgm:cxn modelId="{A9FE5D5E-D7E3-450E-91C0-5D8C380CF9F9}" type="presParOf" srcId="{AF11BB8F-40BD-4D7A-A484-006A05A0EC6A}" destId="{AC90EF22-B245-4D5D-B3DE-0E4924F45E97}" srcOrd="1" destOrd="0" presId="urn:microsoft.com/office/officeart/2018/2/layout/IconCircleList"/>
    <dgm:cxn modelId="{C65F2D38-BE8C-4952-92AA-3CC14310B0FD}" type="presParOf" srcId="{AF11BB8F-40BD-4D7A-A484-006A05A0EC6A}" destId="{BAAC039E-1FAF-4E3A-A644-A247F25B3E07}" srcOrd="2" destOrd="0" presId="urn:microsoft.com/office/officeart/2018/2/layout/IconCircleList"/>
    <dgm:cxn modelId="{DFA53A4D-10A4-495F-A973-2602E8061775}" type="presParOf" srcId="{AF11BB8F-40BD-4D7A-A484-006A05A0EC6A}" destId="{193A9448-FA85-480B-BDE8-DDA13C6C1E4A}" srcOrd="3" destOrd="0" presId="urn:microsoft.com/office/officeart/2018/2/layout/IconCircleList"/>
    <dgm:cxn modelId="{A17EE498-6FFB-4282-9915-689B4793B851}" type="presParOf" srcId="{587D1CEE-309C-458F-94D4-61981E28D29C}" destId="{ABCEF746-5D4F-454F-BF71-11503B0AB795}" srcOrd="1" destOrd="0" presId="urn:microsoft.com/office/officeart/2018/2/layout/IconCircleList"/>
    <dgm:cxn modelId="{3ECA6725-66F9-4071-A154-9955024C54F9}" type="presParOf" srcId="{587D1CEE-309C-458F-94D4-61981E28D29C}" destId="{3118CF60-F0F6-4AAF-9FC2-DB12F2416581}" srcOrd="2" destOrd="0" presId="urn:microsoft.com/office/officeart/2018/2/layout/IconCircleList"/>
    <dgm:cxn modelId="{9009A512-55E9-4274-8CFB-39C7DE742D58}" type="presParOf" srcId="{3118CF60-F0F6-4AAF-9FC2-DB12F2416581}" destId="{13D4D0CE-5218-4CCC-9DC1-A0489062A308}" srcOrd="0" destOrd="0" presId="urn:microsoft.com/office/officeart/2018/2/layout/IconCircleList"/>
    <dgm:cxn modelId="{873D5970-5103-469F-877B-4B0460F220C0}" type="presParOf" srcId="{3118CF60-F0F6-4AAF-9FC2-DB12F2416581}" destId="{CF9F1680-56AC-46CB-ACC0-B2AAFFB4DEDB}" srcOrd="1" destOrd="0" presId="urn:microsoft.com/office/officeart/2018/2/layout/IconCircleList"/>
    <dgm:cxn modelId="{19B45D56-CABD-4358-B81E-8E1725BB19D5}" type="presParOf" srcId="{3118CF60-F0F6-4AAF-9FC2-DB12F2416581}" destId="{2F4FD212-8D3C-4898-95CD-1606C7338DAE}" srcOrd="2" destOrd="0" presId="urn:microsoft.com/office/officeart/2018/2/layout/IconCircleList"/>
    <dgm:cxn modelId="{12B674C4-3204-4874-9523-001B780772AF}" type="presParOf" srcId="{3118CF60-F0F6-4AAF-9FC2-DB12F2416581}" destId="{BE56583D-0947-4AAC-977F-F906C808D3DB}" srcOrd="3" destOrd="0" presId="urn:microsoft.com/office/officeart/2018/2/layout/IconCircleList"/>
    <dgm:cxn modelId="{977F6D53-8E0E-4A4B-B398-BDDED0282395}" type="presParOf" srcId="{587D1CEE-309C-458F-94D4-61981E28D29C}" destId="{70B978AD-3254-494E-B354-3A1C28410F17}" srcOrd="3" destOrd="0" presId="urn:microsoft.com/office/officeart/2018/2/layout/IconCircleList"/>
    <dgm:cxn modelId="{19DAC667-F93F-4CE8-9287-D99058E7523C}" type="presParOf" srcId="{587D1CEE-309C-458F-94D4-61981E28D29C}" destId="{9119230E-FE07-4320-82A1-AF331AE5B266}" srcOrd="4" destOrd="0" presId="urn:microsoft.com/office/officeart/2018/2/layout/IconCircleList"/>
    <dgm:cxn modelId="{6F282C6C-9548-4BDC-BFE0-0C700C1569B2}" type="presParOf" srcId="{9119230E-FE07-4320-82A1-AF331AE5B266}" destId="{ED1704ED-4214-422D-A1E0-75ECE05F6183}" srcOrd="0" destOrd="0" presId="urn:microsoft.com/office/officeart/2018/2/layout/IconCircleList"/>
    <dgm:cxn modelId="{44CCF585-6460-4CE4-AE43-0AAB9BB5A21A}" type="presParOf" srcId="{9119230E-FE07-4320-82A1-AF331AE5B266}" destId="{F5430A57-DC27-4CDE-A2A6-DD92BDFEB307}" srcOrd="1" destOrd="0" presId="urn:microsoft.com/office/officeart/2018/2/layout/IconCircleList"/>
    <dgm:cxn modelId="{ED46BA57-FF83-4C1A-93FE-64420EEC6C42}" type="presParOf" srcId="{9119230E-FE07-4320-82A1-AF331AE5B266}" destId="{42D6A856-992D-4F0D-9DE1-92284AA9A50B}" srcOrd="2" destOrd="0" presId="urn:microsoft.com/office/officeart/2018/2/layout/IconCircleList"/>
    <dgm:cxn modelId="{8964EAF3-EDA1-46A8-A6B5-B0D501D06CAE}" type="presParOf" srcId="{9119230E-FE07-4320-82A1-AF331AE5B266}" destId="{C9482F4F-75EC-4A0E-B178-4359C8429B0A}" srcOrd="3" destOrd="0" presId="urn:microsoft.com/office/officeart/2018/2/layout/IconCircleList"/>
    <dgm:cxn modelId="{772ACB7D-7943-48A4-973D-E88B9DD7BFBD}" type="presParOf" srcId="{587D1CEE-309C-458F-94D4-61981E28D29C}" destId="{A5162E98-8BB6-486B-94C9-AE30B0A37AA2}" srcOrd="5" destOrd="0" presId="urn:microsoft.com/office/officeart/2018/2/layout/IconCircleList"/>
    <dgm:cxn modelId="{89F28894-7B4C-4D5E-BFD8-E35A4F5EA49A}" type="presParOf" srcId="{587D1CEE-309C-458F-94D4-61981E28D29C}" destId="{809A57A1-7DBF-4C8E-9A61-FD8D6FAC699F}" srcOrd="6" destOrd="0" presId="urn:microsoft.com/office/officeart/2018/2/layout/IconCircleList"/>
    <dgm:cxn modelId="{AD6E4C17-727D-4D3D-80C8-EB5B01889FE1}" type="presParOf" srcId="{809A57A1-7DBF-4C8E-9A61-FD8D6FAC699F}" destId="{AD1AA2EF-E355-4499-9EE6-6C37E43852A4}" srcOrd="0" destOrd="0" presId="urn:microsoft.com/office/officeart/2018/2/layout/IconCircleList"/>
    <dgm:cxn modelId="{D502CE59-31B8-4CA7-83F1-4838C9F87D6A}" type="presParOf" srcId="{809A57A1-7DBF-4C8E-9A61-FD8D6FAC699F}" destId="{5754FA1A-A79C-47FA-B558-6D3BC87EA00B}" srcOrd="1" destOrd="0" presId="urn:microsoft.com/office/officeart/2018/2/layout/IconCircleList"/>
    <dgm:cxn modelId="{5DDAF78D-F77F-4BC8-951F-B357CF228803}" type="presParOf" srcId="{809A57A1-7DBF-4C8E-9A61-FD8D6FAC699F}" destId="{3EF4E82E-AEF2-44CB-8940-130666D6EE25}" srcOrd="2" destOrd="0" presId="urn:microsoft.com/office/officeart/2018/2/layout/IconCircleList"/>
    <dgm:cxn modelId="{30C32C42-DC38-40BD-8C6D-F50FBC0EF74D}" type="presParOf" srcId="{809A57A1-7DBF-4C8E-9A61-FD8D6FAC699F}" destId="{1B69F5BA-A1D3-4CE3-A33E-2DEAE6B7A1D8}" srcOrd="3" destOrd="0" presId="urn:microsoft.com/office/officeart/2018/2/layout/IconCircleList"/>
    <dgm:cxn modelId="{57AD8681-D6B3-4884-B254-EFC75CE95F73}" type="presParOf" srcId="{587D1CEE-309C-458F-94D4-61981E28D29C}" destId="{5C1EC8A3-8ACD-4438-A20A-53A18046EFE0}" srcOrd="7" destOrd="0" presId="urn:microsoft.com/office/officeart/2018/2/layout/IconCircleList"/>
    <dgm:cxn modelId="{597EBE07-AF56-48BA-9C8C-182CBDB57E93}" type="presParOf" srcId="{587D1CEE-309C-458F-94D4-61981E28D29C}" destId="{6A2E6AB6-7EAB-4374-9936-345C0FBCEDEB}" srcOrd="8" destOrd="0" presId="urn:microsoft.com/office/officeart/2018/2/layout/IconCircleList"/>
    <dgm:cxn modelId="{9A469A61-C4F2-4C89-848B-E5B760E1E40E}" type="presParOf" srcId="{6A2E6AB6-7EAB-4374-9936-345C0FBCEDEB}" destId="{53BC24B9-0E9C-49EC-95D9-5FDBCC12D026}" srcOrd="0" destOrd="0" presId="urn:microsoft.com/office/officeart/2018/2/layout/IconCircleList"/>
    <dgm:cxn modelId="{99356802-927D-44B5-89EF-988CC6AF7C73}" type="presParOf" srcId="{6A2E6AB6-7EAB-4374-9936-345C0FBCEDEB}" destId="{98BC648D-6BF3-43AA-B4C5-D9CF8D4B9130}" srcOrd="1" destOrd="0" presId="urn:microsoft.com/office/officeart/2018/2/layout/IconCircleList"/>
    <dgm:cxn modelId="{67091690-78EE-4E54-BBFA-27A21E7BDCBD}" type="presParOf" srcId="{6A2E6AB6-7EAB-4374-9936-345C0FBCEDEB}" destId="{1CDFA92F-2EAE-4093-938B-2D34EC16781F}" srcOrd="2" destOrd="0" presId="urn:microsoft.com/office/officeart/2018/2/layout/IconCircleList"/>
    <dgm:cxn modelId="{EAF617A9-9864-4929-BF8F-F0E7E05C6FD7}" type="presParOf" srcId="{6A2E6AB6-7EAB-4374-9936-345C0FBCEDEB}" destId="{92B403CA-82DD-47A8-918C-E5345C36FEB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26D4532-EC78-491E-89F2-B26B34F6078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48A420B-0E79-4B07-928B-DC485ACE2177}">
      <dgm:prSet/>
      <dgm:spPr/>
      <dgm:t>
        <a:bodyPr/>
        <a:lstStyle/>
        <a:p>
          <a:r>
            <a:rPr lang="en-US"/>
            <a:t>Complexity</a:t>
          </a:r>
          <a:endParaRPr lang="en-US" dirty="0"/>
        </a:p>
      </dgm:t>
    </dgm:pt>
    <dgm:pt modelId="{1873AB47-FAC4-400E-87B9-812D69D985E4}" type="parTrans" cxnId="{6A808524-644F-4BFC-8B70-BD9C54CAD9E1}">
      <dgm:prSet/>
      <dgm:spPr/>
      <dgm:t>
        <a:bodyPr/>
        <a:lstStyle/>
        <a:p>
          <a:endParaRPr lang="en-US"/>
        </a:p>
      </dgm:t>
    </dgm:pt>
    <dgm:pt modelId="{0F09D47B-4277-451D-A8D6-FE3633E9A0AD}" type="sibTrans" cxnId="{6A808524-644F-4BFC-8B70-BD9C54CAD9E1}">
      <dgm:prSet/>
      <dgm:spPr/>
      <dgm:t>
        <a:bodyPr/>
        <a:lstStyle/>
        <a:p>
          <a:endParaRPr lang="en-US"/>
        </a:p>
      </dgm:t>
    </dgm:pt>
    <dgm:pt modelId="{D00A78A6-BF86-4A17-A440-DEA1AE2381EA}">
      <dgm:prSet/>
      <dgm:spPr/>
      <dgm:t>
        <a:bodyPr/>
        <a:lstStyle/>
        <a:p>
          <a:r>
            <a:rPr lang="en-US" dirty="0"/>
            <a:t>Application compatibility</a:t>
          </a:r>
        </a:p>
      </dgm:t>
    </dgm:pt>
    <dgm:pt modelId="{41E3134F-2072-4602-A138-5A57BA0D6327}" type="parTrans" cxnId="{7FE0D3D5-875C-46C0-8FA8-27AE447D4102}">
      <dgm:prSet/>
      <dgm:spPr/>
      <dgm:t>
        <a:bodyPr/>
        <a:lstStyle/>
        <a:p>
          <a:endParaRPr lang="en-US"/>
        </a:p>
      </dgm:t>
    </dgm:pt>
    <dgm:pt modelId="{41E3E56C-3BBD-4A62-9E4A-3AE8AFBCD816}" type="sibTrans" cxnId="{7FE0D3D5-875C-46C0-8FA8-27AE447D4102}">
      <dgm:prSet/>
      <dgm:spPr/>
      <dgm:t>
        <a:bodyPr/>
        <a:lstStyle/>
        <a:p>
          <a:endParaRPr lang="en-US"/>
        </a:p>
      </dgm:t>
    </dgm:pt>
    <dgm:pt modelId="{61FDFF6F-10FD-41B2-AA23-6E6378527CF6}">
      <dgm:prSet/>
      <dgm:spPr/>
      <dgm:t>
        <a:bodyPr/>
        <a:lstStyle/>
        <a:p>
          <a:r>
            <a:rPr lang="en-GB" dirty="0"/>
            <a:t>Licensing Costs, Support and Documentation</a:t>
          </a:r>
          <a:endParaRPr lang="en-US" dirty="0"/>
        </a:p>
      </dgm:t>
    </dgm:pt>
    <dgm:pt modelId="{45E93935-6329-4B11-81A5-22A39B4F1AF0}" type="parTrans" cxnId="{80AAC78A-9E42-4419-889C-FFFEA4B87AAA}">
      <dgm:prSet/>
      <dgm:spPr/>
      <dgm:t>
        <a:bodyPr/>
        <a:lstStyle/>
        <a:p>
          <a:endParaRPr lang="en-US"/>
        </a:p>
      </dgm:t>
    </dgm:pt>
    <dgm:pt modelId="{348CCC8F-3A21-42FB-9E57-BE6847CBA79D}" type="sibTrans" cxnId="{80AAC78A-9E42-4419-889C-FFFEA4B87AAA}">
      <dgm:prSet/>
      <dgm:spPr/>
      <dgm:t>
        <a:bodyPr/>
        <a:lstStyle/>
        <a:p>
          <a:endParaRPr lang="en-US"/>
        </a:p>
      </dgm:t>
    </dgm:pt>
    <dgm:pt modelId="{8E4477C8-C01B-49E9-B9DD-1E4BD245E38E}">
      <dgm:prSet/>
      <dgm:spPr/>
      <dgm:t>
        <a:bodyPr/>
        <a:lstStyle/>
        <a:p>
          <a:endParaRPr lang="en-US" dirty="0"/>
        </a:p>
      </dgm:t>
    </dgm:pt>
    <dgm:pt modelId="{DBF80335-9F83-4586-946F-2A2729C6011D}" type="parTrans" cxnId="{7F6CC358-59F8-4B87-984C-E8A2AE28C5CE}">
      <dgm:prSet/>
      <dgm:spPr/>
      <dgm:t>
        <a:bodyPr/>
        <a:lstStyle/>
        <a:p>
          <a:endParaRPr lang="en-US"/>
        </a:p>
      </dgm:t>
    </dgm:pt>
    <dgm:pt modelId="{D3FA2513-46C7-4982-9F0F-7ADB0D3AC486}" type="sibTrans" cxnId="{7F6CC358-59F8-4B87-984C-E8A2AE28C5CE}">
      <dgm:prSet/>
      <dgm:spPr/>
      <dgm:t>
        <a:bodyPr/>
        <a:lstStyle/>
        <a:p>
          <a:endParaRPr lang="en-US"/>
        </a:p>
      </dgm:t>
    </dgm:pt>
    <dgm:pt modelId="{89D4A9A5-5AA5-4A25-B808-ED13D9E19BE0}">
      <dgm:prSet/>
      <dgm:spPr/>
      <dgm:t>
        <a:bodyPr/>
        <a:lstStyle/>
        <a:p>
          <a:endParaRPr lang="en-US" dirty="0"/>
        </a:p>
      </dgm:t>
    </dgm:pt>
    <dgm:pt modelId="{409BD45B-BF1E-454D-9156-1C1993372A8D}" type="parTrans" cxnId="{7FF15AE1-0C46-448A-9DA3-F848A932015A}">
      <dgm:prSet/>
      <dgm:spPr/>
      <dgm:t>
        <a:bodyPr/>
        <a:lstStyle/>
        <a:p>
          <a:endParaRPr lang="en-US"/>
        </a:p>
      </dgm:t>
    </dgm:pt>
    <dgm:pt modelId="{FD2BBB43-FC93-42A7-B96F-B2E77FAAAEB8}" type="sibTrans" cxnId="{7FF15AE1-0C46-448A-9DA3-F848A932015A}">
      <dgm:prSet/>
      <dgm:spPr/>
      <dgm:t>
        <a:bodyPr/>
        <a:lstStyle/>
        <a:p>
          <a:endParaRPr lang="en-US"/>
        </a:p>
      </dgm:t>
    </dgm:pt>
    <dgm:pt modelId="{DD2AAAEB-9109-4BCF-8A37-6278A6A8C5D4}" type="pres">
      <dgm:prSet presAssocID="{A26D4532-EC78-491E-89F2-B26B34F60787}" presName="root" presStyleCnt="0">
        <dgm:presLayoutVars>
          <dgm:dir/>
          <dgm:resizeHandles val="exact"/>
        </dgm:presLayoutVars>
      </dgm:prSet>
      <dgm:spPr/>
    </dgm:pt>
    <dgm:pt modelId="{587D1CEE-309C-458F-94D4-61981E28D29C}" type="pres">
      <dgm:prSet presAssocID="{A26D4532-EC78-491E-89F2-B26B34F60787}" presName="container" presStyleCnt="0">
        <dgm:presLayoutVars>
          <dgm:dir/>
          <dgm:resizeHandles val="exact"/>
        </dgm:presLayoutVars>
      </dgm:prSet>
      <dgm:spPr/>
    </dgm:pt>
    <dgm:pt modelId="{AF11BB8F-40BD-4D7A-A484-006A05A0EC6A}" type="pres">
      <dgm:prSet presAssocID="{948A420B-0E79-4B07-928B-DC485ACE2177}" presName="compNode" presStyleCnt="0"/>
      <dgm:spPr/>
    </dgm:pt>
    <dgm:pt modelId="{68B7E4EA-AE77-4FE8-B004-D8D183028DB0}" type="pres">
      <dgm:prSet presAssocID="{948A420B-0E79-4B07-928B-DC485ACE2177}" presName="iconBgRect" presStyleLbl="bgShp" presStyleIdx="0" presStyleCnt="5"/>
      <dgm:spPr/>
    </dgm:pt>
    <dgm:pt modelId="{AC90EF22-B245-4D5D-B3DE-0E4924F45E97}" type="pres">
      <dgm:prSet presAssocID="{948A420B-0E79-4B07-928B-DC485ACE217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outline"/>
        </a:ext>
      </dgm:extLst>
    </dgm:pt>
    <dgm:pt modelId="{BAAC039E-1FAF-4E3A-A644-A247F25B3E07}" type="pres">
      <dgm:prSet presAssocID="{948A420B-0E79-4B07-928B-DC485ACE2177}" presName="spaceRect" presStyleCnt="0"/>
      <dgm:spPr/>
    </dgm:pt>
    <dgm:pt modelId="{193A9448-FA85-480B-BDE8-DDA13C6C1E4A}" type="pres">
      <dgm:prSet presAssocID="{948A420B-0E79-4B07-928B-DC485ACE2177}" presName="textRect" presStyleLbl="revTx" presStyleIdx="0" presStyleCnt="5">
        <dgm:presLayoutVars>
          <dgm:chMax val="1"/>
          <dgm:chPref val="1"/>
        </dgm:presLayoutVars>
      </dgm:prSet>
      <dgm:spPr/>
    </dgm:pt>
    <dgm:pt modelId="{ABCEF746-5D4F-454F-BF71-11503B0AB795}" type="pres">
      <dgm:prSet presAssocID="{0F09D47B-4277-451D-A8D6-FE3633E9A0AD}" presName="sibTrans" presStyleLbl="sibTrans2D1" presStyleIdx="0" presStyleCnt="0"/>
      <dgm:spPr/>
    </dgm:pt>
    <dgm:pt modelId="{3118CF60-F0F6-4AAF-9FC2-DB12F2416581}" type="pres">
      <dgm:prSet presAssocID="{D00A78A6-BF86-4A17-A440-DEA1AE2381EA}" presName="compNode" presStyleCnt="0"/>
      <dgm:spPr/>
    </dgm:pt>
    <dgm:pt modelId="{13D4D0CE-5218-4CCC-9DC1-A0489062A308}" type="pres">
      <dgm:prSet presAssocID="{D00A78A6-BF86-4A17-A440-DEA1AE2381EA}" presName="iconBgRect" presStyleLbl="bgShp" presStyleIdx="1" presStyleCnt="5"/>
      <dgm:spPr/>
    </dgm:pt>
    <dgm:pt modelId="{CF9F1680-56AC-46CB-ACC0-B2AAFFB4DEDB}" type="pres">
      <dgm:prSet presAssocID="{D00A78A6-BF86-4A17-A440-DEA1AE2381E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zzle pieces outline"/>
        </a:ext>
      </dgm:extLst>
    </dgm:pt>
    <dgm:pt modelId="{2F4FD212-8D3C-4898-95CD-1606C7338DAE}" type="pres">
      <dgm:prSet presAssocID="{D00A78A6-BF86-4A17-A440-DEA1AE2381EA}" presName="spaceRect" presStyleCnt="0"/>
      <dgm:spPr/>
    </dgm:pt>
    <dgm:pt modelId="{BE56583D-0947-4AAC-977F-F906C808D3DB}" type="pres">
      <dgm:prSet presAssocID="{D00A78A6-BF86-4A17-A440-DEA1AE2381EA}" presName="textRect" presStyleLbl="revTx" presStyleIdx="1" presStyleCnt="5">
        <dgm:presLayoutVars>
          <dgm:chMax val="1"/>
          <dgm:chPref val="1"/>
        </dgm:presLayoutVars>
      </dgm:prSet>
      <dgm:spPr/>
    </dgm:pt>
    <dgm:pt modelId="{70B978AD-3254-494E-B354-3A1C28410F17}" type="pres">
      <dgm:prSet presAssocID="{41E3E56C-3BBD-4A62-9E4A-3AE8AFBCD816}" presName="sibTrans" presStyleLbl="sibTrans2D1" presStyleIdx="0" presStyleCnt="0"/>
      <dgm:spPr/>
    </dgm:pt>
    <dgm:pt modelId="{9119230E-FE07-4320-82A1-AF331AE5B266}" type="pres">
      <dgm:prSet presAssocID="{61FDFF6F-10FD-41B2-AA23-6E6378527CF6}" presName="compNode" presStyleCnt="0"/>
      <dgm:spPr/>
    </dgm:pt>
    <dgm:pt modelId="{ED1704ED-4214-422D-A1E0-75ECE05F6183}" type="pres">
      <dgm:prSet presAssocID="{61FDFF6F-10FD-41B2-AA23-6E6378527CF6}" presName="iconBgRect" presStyleLbl="bgShp" presStyleIdx="2" presStyleCnt="5"/>
      <dgm:spPr/>
    </dgm:pt>
    <dgm:pt modelId="{F5430A57-DC27-4CDE-A2A6-DD92BDFEB307}" type="pres">
      <dgm:prSet presAssocID="{61FDFF6F-10FD-41B2-AA23-6E6378527CF6}"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42D6A856-992D-4F0D-9DE1-92284AA9A50B}" type="pres">
      <dgm:prSet presAssocID="{61FDFF6F-10FD-41B2-AA23-6E6378527CF6}" presName="spaceRect" presStyleCnt="0"/>
      <dgm:spPr/>
    </dgm:pt>
    <dgm:pt modelId="{C9482F4F-75EC-4A0E-B178-4359C8429B0A}" type="pres">
      <dgm:prSet presAssocID="{61FDFF6F-10FD-41B2-AA23-6E6378527CF6}" presName="textRect" presStyleLbl="revTx" presStyleIdx="2" presStyleCnt="5">
        <dgm:presLayoutVars>
          <dgm:chMax val="1"/>
          <dgm:chPref val="1"/>
        </dgm:presLayoutVars>
      </dgm:prSet>
      <dgm:spPr/>
    </dgm:pt>
    <dgm:pt modelId="{A5162E98-8BB6-486B-94C9-AE30B0A37AA2}" type="pres">
      <dgm:prSet presAssocID="{348CCC8F-3A21-42FB-9E57-BE6847CBA79D}" presName="sibTrans" presStyleLbl="sibTrans2D1" presStyleIdx="0" presStyleCnt="0"/>
      <dgm:spPr/>
    </dgm:pt>
    <dgm:pt modelId="{809A57A1-7DBF-4C8E-9A61-FD8D6FAC699F}" type="pres">
      <dgm:prSet presAssocID="{8E4477C8-C01B-49E9-B9DD-1E4BD245E38E}" presName="compNode" presStyleCnt="0"/>
      <dgm:spPr/>
    </dgm:pt>
    <dgm:pt modelId="{AD1AA2EF-E355-4499-9EE6-6C37E43852A4}" type="pres">
      <dgm:prSet presAssocID="{8E4477C8-C01B-49E9-B9DD-1E4BD245E38E}" presName="iconBgRect" presStyleLbl="bgShp" presStyleIdx="3" presStyleCnt="5"/>
      <dgm:spPr>
        <a:noFill/>
        <a:ln>
          <a:noFill/>
        </a:ln>
      </dgm:spPr>
    </dgm:pt>
    <dgm:pt modelId="{5754FA1A-A79C-47FA-B558-6D3BC87EA00B}" type="pres">
      <dgm:prSet presAssocID="{8E4477C8-C01B-49E9-B9DD-1E4BD245E38E}" presName="iconRect" presStyleLbl="node1" presStyleIdx="3" presStyleCnt="5"/>
      <dgm:spPr>
        <a:noFill/>
        <a:ln>
          <a:noFill/>
        </a:ln>
      </dgm:spPr>
      <dgm:extLst>
        <a:ext uri="{E40237B7-FDA0-4F09-8148-C483321AD2D9}">
          <dgm14:cNvPr xmlns:dgm14="http://schemas.microsoft.com/office/drawing/2010/diagram" id="0" name="" descr="Bridge scene"/>
        </a:ext>
      </dgm:extLst>
    </dgm:pt>
    <dgm:pt modelId="{3EF4E82E-AEF2-44CB-8940-130666D6EE25}" type="pres">
      <dgm:prSet presAssocID="{8E4477C8-C01B-49E9-B9DD-1E4BD245E38E}" presName="spaceRect" presStyleCnt="0"/>
      <dgm:spPr/>
    </dgm:pt>
    <dgm:pt modelId="{1B69F5BA-A1D3-4CE3-A33E-2DEAE6B7A1D8}" type="pres">
      <dgm:prSet presAssocID="{8E4477C8-C01B-49E9-B9DD-1E4BD245E38E}" presName="textRect" presStyleLbl="revTx" presStyleIdx="3" presStyleCnt="5">
        <dgm:presLayoutVars>
          <dgm:chMax val="1"/>
          <dgm:chPref val="1"/>
        </dgm:presLayoutVars>
      </dgm:prSet>
      <dgm:spPr/>
    </dgm:pt>
    <dgm:pt modelId="{5C1EC8A3-8ACD-4438-A20A-53A18046EFE0}" type="pres">
      <dgm:prSet presAssocID="{D3FA2513-46C7-4982-9F0F-7ADB0D3AC486}" presName="sibTrans" presStyleLbl="sibTrans2D1" presStyleIdx="0" presStyleCnt="0"/>
      <dgm:spPr/>
    </dgm:pt>
    <dgm:pt modelId="{6A2E6AB6-7EAB-4374-9936-345C0FBCEDEB}" type="pres">
      <dgm:prSet presAssocID="{89D4A9A5-5AA5-4A25-B808-ED13D9E19BE0}" presName="compNode" presStyleCnt="0"/>
      <dgm:spPr/>
    </dgm:pt>
    <dgm:pt modelId="{53BC24B9-0E9C-49EC-95D9-5FDBCC12D026}" type="pres">
      <dgm:prSet presAssocID="{89D4A9A5-5AA5-4A25-B808-ED13D9E19BE0}" presName="iconBgRect" presStyleLbl="bgShp" presStyleIdx="4" presStyleCnt="5"/>
      <dgm:spPr>
        <a:noFill/>
        <a:ln>
          <a:noFill/>
        </a:ln>
      </dgm:spPr>
    </dgm:pt>
    <dgm:pt modelId="{98BC648D-6BF3-43AA-B4C5-D9CF8D4B9130}" type="pres">
      <dgm:prSet presAssocID="{89D4A9A5-5AA5-4A25-B808-ED13D9E19BE0}" presName="iconRect" presStyleLbl="node1" presStyleIdx="4" presStyleCnt="5"/>
      <dgm:spPr>
        <a:noFill/>
        <a:ln>
          <a:noFill/>
        </a:ln>
      </dgm:spPr>
      <dgm:extLst>
        <a:ext uri="{E40237B7-FDA0-4F09-8148-C483321AD2D9}">
          <dgm14:cNvPr xmlns:dgm14="http://schemas.microsoft.com/office/drawing/2010/diagram" id="0" name="" descr="Hierarchy"/>
        </a:ext>
      </dgm:extLst>
    </dgm:pt>
    <dgm:pt modelId="{1CDFA92F-2EAE-4093-938B-2D34EC16781F}" type="pres">
      <dgm:prSet presAssocID="{89D4A9A5-5AA5-4A25-B808-ED13D9E19BE0}" presName="spaceRect" presStyleCnt="0"/>
      <dgm:spPr/>
    </dgm:pt>
    <dgm:pt modelId="{92B403CA-82DD-47A8-918C-E5345C36FEBE}" type="pres">
      <dgm:prSet presAssocID="{89D4A9A5-5AA5-4A25-B808-ED13D9E19BE0}" presName="textRect" presStyleLbl="revTx" presStyleIdx="4" presStyleCnt="5">
        <dgm:presLayoutVars>
          <dgm:chMax val="1"/>
          <dgm:chPref val="1"/>
        </dgm:presLayoutVars>
      </dgm:prSet>
      <dgm:spPr/>
    </dgm:pt>
  </dgm:ptLst>
  <dgm:cxnLst>
    <dgm:cxn modelId="{6C6E6105-B7BA-409C-9227-F4B5B7336F36}" type="presOf" srcId="{D00A78A6-BF86-4A17-A440-DEA1AE2381EA}" destId="{BE56583D-0947-4AAC-977F-F906C808D3DB}" srcOrd="0" destOrd="0" presId="urn:microsoft.com/office/officeart/2018/2/layout/IconCircleList"/>
    <dgm:cxn modelId="{6A808524-644F-4BFC-8B70-BD9C54CAD9E1}" srcId="{A26D4532-EC78-491E-89F2-B26B34F60787}" destId="{948A420B-0E79-4B07-928B-DC485ACE2177}" srcOrd="0" destOrd="0" parTransId="{1873AB47-FAC4-400E-87B9-812D69D985E4}" sibTransId="{0F09D47B-4277-451D-A8D6-FE3633E9A0AD}"/>
    <dgm:cxn modelId="{C05E3328-1761-470B-9BDB-8629D61EFD11}" type="presOf" srcId="{A26D4532-EC78-491E-89F2-B26B34F60787}" destId="{DD2AAAEB-9109-4BCF-8A37-6278A6A8C5D4}" srcOrd="0" destOrd="0" presId="urn:microsoft.com/office/officeart/2018/2/layout/IconCircleList"/>
    <dgm:cxn modelId="{C70EB130-E7A6-45B5-969B-9AF4F2023CBA}" type="presOf" srcId="{89D4A9A5-5AA5-4A25-B808-ED13D9E19BE0}" destId="{92B403CA-82DD-47A8-918C-E5345C36FEBE}" srcOrd="0" destOrd="0" presId="urn:microsoft.com/office/officeart/2018/2/layout/IconCircleList"/>
    <dgm:cxn modelId="{A3FC425C-F702-4060-BF3E-D4B02A998AF2}" type="presOf" srcId="{61FDFF6F-10FD-41B2-AA23-6E6378527CF6}" destId="{C9482F4F-75EC-4A0E-B178-4359C8429B0A}" srcOrd="0" destOrd="0" presId="urn:microsoft.com/office/officeart/2018/2/layout/IconCircleList"/>
    <dgm:cxn modelId="{46797846-496B-44F9-B0B9-6458D649B6C5}" type="presOf" srcId="{948A420B-0E79-4B07-928B-DC485ACE2177}" destId="{193A9448-FA85-480B-BDE8-DDA13C6C1E4A}" srcOrd="0" destOrd="0" presId="urn:microsoft.com/office/officeart/2018/2/layout/IconCircleList"/>
    <dgm:cxn modelId="{BF3F6A4C-F7EF-4CAF-8E9F-399ED815DE06}" type="presOf" srcId="{348CCC8F-3A21-42FB-9E57-BE6847CBA79D}" destId="{A5162E98-8BB6-486B-94C9-AE30B0A37AA2}" srcOrd="0" destOrd="0" presId="urn:microsoft.com/office/officeart/2018/2/layout/IconCircleList"/>
    <dgm:cxn modelId="{7F6CC358-59F8-4B87-984C-E8A2AE28C5CE}" srcId="{A26D4532-EC78-491E-89F2-B26B34F60787}" destId="{8E4477C8-C01B-49E9-B9DD-1E4BD245E38E}" srcOrd="3" destOrd="0" parTransId="{DBF80335-9F83-4586-946F-2A2729C6011D}" sibTransId="{D3FA2513-46C7-4982-9F0F-7ADB0D3AC486}"/>
    <dgm:cxn modelId="{80AAC78A-9E42-4419-889C-FFFEA4B87AAA}" srcId="{A26D4532-EC78-491E-89F2-B26B34F60787}" destId="{61FDFF6F-10FD-41B2-AA23-6E6378527CF6}" srcOrd="2" destOrd="0" parTransId="{45E93935-6329-4B11-81A5-22A39B4F1AF0}" sibTransId="{348CCC8F-3A21-42FB-9E57-BE6847CBA79D}"/>
    <dgm:cxn modelId="{AD206E96-7973-4222-AC16-CC842D4C9B5A}" type="presOf" srcId="{D3FA2513-46C7-4982-9F0F-7ADB0D3AC486}" destId="{5C1EC8A3-8ACD-4438-A20A-53A18046EFE0}" srcOrd="0" destOrd="0" presId="urn:microsoft.com/office/officeart/2018/2/layout/IconCircleList"/>
    <dgm:cxn modelId="{9D2A9EAE-405B-4BC9-9BD6-FF5188E245A1}" type="presOf" srcId="{41E3E56C-3BBD-4A62-9E4A-3AE8AFBCD816}" destId="{70B978AD-3254-494E-B354-3A1C28410F17}" srcOrd="0" destOrd="0" presId="urn:microsoft.com/office/officeart/2018/2/layout/IconCircleList"/>
    <dgm:cxn modelId="{7FE0D3D5-875C-46C0-8FA8-27AE447D4102}" srcId="{A26D4532-EC78-491E-89F2-B26B34F60787}" destId="{D00A78A6-BF86-4A17-A440-DEA1AE2381EA}" srcOrd="1" destOrd="0" parTransId="{41E3134F-2072-4602-A138-5A57BA0D6327}" sibTransId="{41E3E56C-3BBD-4A62-9E4A-3AE8AFBCD816}"/>
    <dgm:cxn modelId="{827DFFDA-671E-481B-8B5A-0A5D6F3B723F}" type="presOf" srcId="{0F09D47B-4277-451D-A8D6-FE3633E9A0AD}" destId="{ABCEF746-5D4F-454F-BF71-11503B0AB795}" srcOrd="0" destOrd="0" presId="urn:microsoft.com/office/officeart/2018/2/layout/IconCircleList"/>
    <dgm:cxn modelId="{7FF15AE1-0C46-448A-9DA3-F848A932015A}" srcId="{A26D4532-EC78-491E-89F2-B26B34F60787}" destId="{89D4A9A5-5AA5-4A25-B808-ED13D9E19BE0}" srcOrd="4" destOrd="0" parTransId="{409BD45B-BF1E-454D-9156-1C1993372A8D}" sibTransId="{FD2BBB43-FC93-42A7-B96F-B2E77FAAAEB8}"/>
    <dgm:cxn modelId="{3D772DE7-C8A4-471F-9287-74A240D39196}" type="presOf" srcId="{8E4477C8-C01B-49E9-B9DD-1E4BD245E38E}" destId="{1B69F5BA-A1D3-4CE3-A33E-2DEAE6B7A1D8}" srcOrd="0" destOrd="0" presId="urn:microsoft.com/office/officeart/2018/2/layout/IconCircleList"/>
    <dgm:cxn modelId="{F35CFE82-107B-484A-939C-31587C1BE2D6}" type="presParOf" srcId="{DD2AAAEB-9109-4BCF-8A37-6278A6A8C5D4}" destId="{587D1CEE-309C-458F-94D4-61981E28D29C}" srcOrd="0" destOrd="0" presId="urn:microsoft.com/office/officeart/2018/2/layout/IconCircleList"/>
    <dgm:cxn modelId="{5C55367A-F986-4AFC-9627-857658D9CAFD}" type="presParOf" srcId="{587D1CEE-309C-458F-94D4-61981E28D29C}" destId="{AF11BB8F-40BD-4D7A-A484-006A05A0EC6A}" srcOrd="0" destOrd="0" presId="urn:microsoft.com/office/officeart/2018/2/layout/IconCircleList"/>
    <dgm:cxn modelId="{D927531D-BFCF-453D-9993-EB4387D286B9}" type="presParOf" srcId="{AF11BB8F-40BD-4D7A-A484-006A05A0EC6A}" destId="{68B7E4EA-AE77-4FE8-B004-D8D183028DB0}" srcOrd="0" destOrd="0" presId="urn:microsoft.com/office/officeart/2018/2/layout/IconCircleList"/>
    <dgm:cxn modelId="{A9FE5D5E-D7E3-450E-91C0-5D8C380CF9F9}" type="presParOf" srcId="{AF11BB8F-40BD-4D7A-A484-006A05A0EC6A}" destId="{AC90EF22-B245-4D5D-B3DE-0E4924F45E97}" srcOrd="1" destOrd="0" presId="urn:microsoft.com/office/officeart/2018/2/layout/IconCircleList"/>
    <dgm:cxn modelId="{C65F2D38-BE8C-4952-92AA-3CC14310B0FD}" type="presParOf" srcId="{AF11BB8F-40BD-4D7A-A484-006A05A0EC6A}" destId="{BAAC039E-1FAF-4E3A-A644-A247F25B3E07}" srcOrd="2" destOrd="0" presId="urn:microsoft.com/office/officeart/2018/2/layout/IconCircleList"/>
    <dgm:cxn modelId="{DFA53A4D-10A4-495F-A973-2602E8061775}" type="presParOf" srcId="{AF11BB8F-40BD-4D7A-A484-006A05A0EC6A}" destId="{193A9448-FA85-480B-BDE8-DDA13C6C1E4A}" srcOrd="3" destOrd="0" presId="urn:microsoft.com/office/officeart/2018/2/layout/IconCircleList"/>
    <dgm:cxn modelId="{A17EE498-6FFB-4282-9915-689B4793B851}" type="presParOf" srcId="{587D1CEE-309C-458F-94D4-61981E28D29C}" destId="{ABCEF746-5D4F-454F-BF71-11503B0AB795}" srcOrd="1" destOrd="0" presId="urn:microsoft.com/office/officeart/2018/2/layout/IconCircleList"/>
    <dgm:cxn modelId="{3ECA6725-66F9-4071-A154-9955024C54F9}" type="presParOf" srcId="{587D1CEE-309C-458F-94D4-61981E28D29C}" destId="{3118CF60-F0F6-4AAF-9FC2-DB12F2416581}" srcOrd="2" destOrd="0" presId="urn:microsoft.com/office/officeart/2018/2/layout/IconCircleList"/>
    <dgm:cxn modelId="{9009A512-55E9-4274-8CFB-39C7DE742D58}" type="presParOf" srcId="{3118CF60-F0F6-4AAF-9FC2-DB12F2416581}" destId="{13D4D0CE-5218-4CCC-9DC1-A0489062A308}" srcOrd="0" destOrd="0" presId="urn:microsoft.com/office/officeart/2018/2/layout/IconCircleList"/>
    <dgm:cxn modelId="{873D5970-5103-469F-877B-4B0460F220C0}" type="presParOf" srcId="{3118CF60-F0F6-4AAF-9FC2-DB12F2416581}" destId="{CF9F1680-56AC-46CB-ACC0-B2AAFFB4DEDB}" srcOrd="1" destOrd="0" presId="urn:microsoft.com/office/officeart/2018/2/layout/IconCircleList"/>
    <dgm:cxn modelId="{19B45D56-CABD-4358-B81E-8E1725BB19D5}" type="presParOf" srcId="{3118CF60-F0F6-4AAF-9FC2-DB12F2416581}" destId="{2F4FD212-8D3C-4898-95CD-1606C7338DAE}" srcOrd="2" destOrd="0" presId="urn:microsoft.com/office/officeart/2018/2/layout/IconCircleList"/>
    <dgm:cxn modelId="{12B674C4-3204-4874-9523-001B780772AF}" type="presParOf" srcId="{3118CF60-F0F6-4AAF-9FC2-DB12F2416581}" destId="{BE56583D-0947-4AAC-977F-F906C808D3DB}" srcOrd="3" destOrd="0" presId="urn:microsoft.com/office/officeart/2018/2/layout/IconCircleList"/>
    <dgm:cxn modelId="{977F6D53-8E0E-4A4B-B398-BDDED0282395}" type="presParOf" srcId="{587D1CEE-309C-458F-94D4-61981E28D29C}" destId="{70B978AD-3254-494E-B354-3A1C28410F17}" srcOrd="3" destOrd="0" presId="urn:microsoft.com/office/officeart/2018/2/layout/IconCircleList"/>
    <dgm:cxn modelId="{19DAC667-F93F-4CE8-9287-D99058E7523C}" type="presParOf" srcId="{587D1CEE-309C-458F-94D4-61981E28D29C}" destId="{9119230E-FE07-4320-82A1-AF331AE5B266}" srcOrd="4" destOrd="0" presId="urn:microsoft.com/office/officeart/2018/2/layout/IconCircleList"/>
    <dgm:cxn modelId="{6F282C6C-9548-4BDC-BFE0-0C700C1569B2}" type="presParOf" srcId="{9119230E-FE07-4320-82A1-AF331AE5B266}" destId="{ED1704ED-4214-422D-A1E0-75ECE05F6183}" srcOrd="0" destOrd="0" presId="urn:microsoft.com/office/officeart/2018/2/layout/IconCircleList"/>
    <dgm:cxn modelId="{44CCF585-6460-4CE4-AE43-0AAB9BB5A21A}" type="presParOf" srcId="{9119230E-FE07-4320-82A1-AF331AE5B266}" destId="{F5430A57-DC27-4CDE-A2A6-DD92BDFEB307}" srcOrd="1" destOrd="0" presId="urn:microsoft.com/office/officeart/2018/2/layout/IconCircleList"/>
    <dgm:cxn modelId="{ED46BA57-FF83-4C1A-93FE-64420EEC6C42}" type="presParOf" srcId="{9119230E-FE07-4320-82A1-AF331AE5B266}" destId="{42D6A856-992D-4F0D-9DE1-92284AA9A50B}" srcOrd="2" destOrd="0" presId="urn:microsoft.com/office/officeart/2018/2/layout/IconCircleList"/>
    <dgm:cxn modelId="{8964EAF3-EDA1-46A8-A6B5-B0D501D06CAE}" type="presParOf" srcId="{9119230E-FE07-4320-82A1-AF331AE5B266}" destId="{C9482F4F-75EC-4A0E-B178-4359C8429B0A}" srcOrd="3" destOrd="0" presId="urn:microsoft.com/office/officeart/2018/2/layout/IconCircleList"/>
    <dgm:cxn modelId="{772ACB7D-7943-48A4-973D-E88B9DD7BFBD}" type="presParOf" srcId="{587D1CEE-309C-458F-94D4-61981E28D29C}" destId="{A5162E98-8BB6-486B-94C9-AE30B0A37AA2}" srcOrd="5" destOrd="0" presId="urn:microsoft.com/office/officeart/2018/2/layout/IconCircleList"/>
    <dgm:cxn modelId="{89F28894-7B4C-4D5E-BFD8-E35A4F5EA49A}" type="presParOf" srcId="{587D1CEE-309C-458F-94D4-61981E28D29C}" destId="{809A57A1-7DBF-4C8E-9A61-FD8D6FAC699F}" srcOrd="6" destOrd="0" presId="urn:microsoft.com/office/officeart/2018/2/layout/IconCircleList"/>
    <dgm:cxn modelId="{AD6E4C17-727D-4D3D-80C8-EB5B01889FE1}" type="presParOf" srcId="{809A57A1-7DBF-4C8E-9A61-FD8D6FAC699F}" destId="{AD1AA2EF-E355-4499-9EE6-6C37E43852A4}" srcOrd="0" destOrd="0" presId="urn:microsoft.com/office/officeart/2018/2/layout/IconCircleList"/>
    <dgm:cxn modelId="{D502CE59-31B8-4CA7-83F1-4838C9F87D6A}" type="presParOf" srcId="{809A57A1-7DBF-4C8E-9A61-FD8D6FAC699F}" destId="{5754FA1A-A79C-47FA-B558-6D3BC87EA00B}" srcOrd="1" destOrd="0" presId="urn:microsoft.com/office/officeart/2018/2/layout/IconCircleList"/>
    <dgm:cxn modelId="{5DDAF78D-F77F-4BC8-951F-B357CF228803}" type="presParOf" srcId="{809A57A1-7DBF-4C8E-9A61-FD8D6FAC699F}" destId="{3EF4E82E-AEF2-44CB-8940-130666D6EE25}" srcOrd="2" destOrd="0" presId="urn:microsoft.com/office/officeart/2018/2/layout/IconCircleList"/>
    <dgm:cxn modelId="{30C32C42-DC38-40BD-8C6D-F50FBC0EF74D}" type="presParOf" srcId="{809A57A1-7DBF-4C8E-9A61-FD8D6FAC699F}" destId="{1B69F5BA-A1D3-4CE3-A33E-2DEAE6B7A1D8}" srcOrd="3" destOrd="0" presId="urn:microsoft.com/office/officeart/2018/2/layout/IconCircleList"/>
    <dgm:cxn modelId="{57AD8681-D6B3-4884-B254-EFC75CE95F73}" type="presParOf" srcId="{587D1CEE-309C-458F-94D4-61981E28D29C}" destId="{5C1EC8A3-8ACD-4438-A20A-53A18046EFE0}" srcOrd="7" destOrd="0" presId="urn:microsoft.com/office/officeart/2018/2/layout/IconCircleList"/>
    <dgm:cxn modelId="{597EBE07-AF56-48BA-9C8C-182CBDB57E93}" type="presParOf" srcId="{587D1CEE-309C-458F-94D4-61981E28D29C}" destId="{6A2E6AB6-7EAB-4374-9936-345C0FBCEDEB}" srcOrd="8" destOrd="0" presId="urn:microsoft.com/office/officeart/2018/2/layout/IconCircleList"/>
    <dgm:cxn modelId="{9A469A61-C4F2-4C89-848B-E5B760E1E40E}" type="presParOf" srcId="{6A2E6AB6-7EAB-4374-9936-345C0FBCEDEB}" destId="{53BC24B9-0E9C-49EC-95D9-5FDBCC12D026}" srcOrd="0" destOrd="0" presId="urn:microsoft.com/office/officeart/2018/2/layout/IconCircleList"/>
    <dgm:cxn modelId="{99356802-927D-44B5-89EF-988CC6AF7C73}" type="presParOf" srcId="{6A2E6AB6-7EAB-4374-9936-345C0FBCEDEB}" destId="{98BC648D-6BF3-43AA-B4C5-D9CF8D4B9130}" srcOrd="1" destOrd="0" presId="urn:microsoft.com/office/officeart/2018/2/layout/IconCircleList"/>
    <dgm:cxn modelId="{67091690-78EE-4E54-BBFA-27A21E7BDCBD}" type="presParOf" srcId="{6A2E6AB6-7EAB-4374-9936-345C0FBCEDEB}" destId="{1CDFA92F-2EAE-4093-938B-2D34EC16781F}" srcOrd="2" destOrd="0" presId="urn:microsoft.com/office/officeart/2018/2/layout/IconCircleList"/>
    <dgm:cxn modelId="{EAF617A9-9864-4929-BF8F-F0E7E05C6FD7}" type="presParOf" srcId="{6A2E6AB6-7EAB-4374-9936-345C0FBCEDEB}" destId="{92B403CA-82DD-47A8-918C-E5345C36FEB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2762CE-AE19-449A-92E5-ADC294310E7B}" type="doc">
      <dgm:prSet loTypeId="urn:microsoft.com/office/officeart/2005/8/layout/pyramid2" loCatId="list" qsTypeId="urn:microsoft.com/office/officeart/2005/8/quickstyle/simple1" qsCatId="simple" csTypeId="urn:microsoft.com/office/officeart/2005/8/colors/accent1_2" csCatId="accent1" phldr="1"/>
      <dgm:spPr/>
    </dgm:pt>
    <dgm:pt modelId="{771DA286-0E7D-420D-9420-2E11912AD98D}">
      <dgm:prSet phldrT="[Text]"/>
      <dgm:spPr>
        <a:solidFill>
          <a:schemeClr val="accent2">
            <a:alpha val="90000"/>
          </a:schemeClr>
        </a:solidFill>
        <a:ln>
          <a:noFill/>
        </a:ln>
      </dgm:spPr>
      <dgm:t>
        <a:bodyPr/>
        <a:lstStyle/>
        <a:p>
          <a:r>
            <a:rPr lang="en-US" dirty="0">
              <a:solidFill>
                <a:srgbClr val="002060"/>
              </a:solidFill>
              <a:effectLst/>
              <a:latin typeface="Calibri" panose="020F0502020204030204" pitchFamily="34" charset="0"/>
              <a:ea typeface="Calibri" panose="020F0502020204030204" pitchFamily="34" charset="0"/>
              <a:cs typeface="Arial" panose="020B0604020202020204" pitchFamily="34" charset="0"/>
            </a:rPr>
            <a:t> Confidentiality </a:t>
          </a:r>
          <a:endParaRPr lang="en-US" dirty="0">
            <a:solidFill>
              <a:srgbClr val="002060"/>
            </a:solidFill>
          </a:endParaRPr>
        </a:p>
      </dgm:t>
    </dgm:pt>
    <dgm:pt modelId="{4717E836-4B2C-47F6-B15A-335EEA0426D0}" type="parTrans" cxnId="{5A3E58DF-07DE-4DA6-8C3B-6AB5BFD391D2}">
      <dgm:prSet/>
      <dgm:spPr/>
      <dgm:t>
        <a:bodyPr/>
        <a:lstStyle/>
        <a:p>
          <a:endParaRPr lang="en-US"/>
        </a:p>
      </dgm:t>
    </dgm:pt>
    <dgm:pt modelId="{1782949A-0548-4288-8C9A-D4BD3A496AE3}" type="sibTrans" cxnId="{5A3E58DF-07DE-4DA6-8C3B-6AB5BFD391D2}">
      <dgm:prSet/>
      <dgm:spPr/>
      <dgm:t>
        <a:bodyPr/>
        <a:lstStyle/>
        <a:p>
          <a:endParaRPr lang="en-US"/>
        </a:p>
      </dgm:t>
    </dgm:pt>
    <dgm:pt modelId="{09DDCF39-3CD2-45F9-B72F-E21A17228935}">
      <dgm:prSet phldrT="[Text]"/>
      <dgm:spPr>
        <a:solidFill>
          <a:schemeClr val="accent4">
            <a:alpha val="90000"/>
          </a:schemeClr>
        </a:solidFill>
        <a:ln>
          <a:noFill/>
        </a:ln>
      </dgm:spPr>
      <dgm:t>
        <a:bodyPr/>
        <a:lstStyle/>
        <a:p>
          <a:r>
            <a:rPr lang="en-US" dirty="0">
              <a:solidFill>
                <a:srgbClr val="002060"/>
              </a:solidFill>
              <a:effectLst/>
              <a:latin typeface="Calibri" panose="020F0502020204030204" pitchFamily="34" charset="0"/>
              <a:ea typeface="Calibri" panose="020F0502020204030204" pitchFamily="34" charset="0"/>
              <a:cs typeface="Arial" panose="020B0604020202020204" pitchFamily="34" charset="0"/>
            </a:rPr>
            <a:t> Integrity</a:t>
          </a:r>
          <a:endParaRPr lang="en-US" dirty="0">
            <a:solidFill>
              <a:srgbClr val="002060"/>
            </a:solidFill>
          </a:endParaRPr>
        </a:p>
      </dgm:t>
    </dgm:pt>
    <dgm:pt modelId="{B5B05AEB-A5A7-4344-970E-CFB14478FBCA}" type="parTrans" cxnId="{23FE9254-2C37-41E4-B127-DFEF077A11FC}">
      <dgm:prSet/>
      <dgm:spPr/>
      <dgm:t>
        <a:bodyPr/>
        <a:lstStyle/>
        <a:p>
          <a:endParaRPr lang="en-US"/>
        </a:p>
      </dgm:t>
    </dgm:pt>
    <dgm:pt modelId="{BE1D8FFC-98F7-4B0E-A5C3-8B835B7706ED}" type="sibTrans" cxnId="{23FE9254-2C37-41E4-B127-DFEF077A11FC}">
      <dgm:prSet/>
      <dgm:spPr/>
      <dgm:t>
        <a:bodyPr/>
        <a:lstStyle/>
        <a:p>
          <a:endParaRPr lang="en-US"/>
        </a:p>
      </dgm:t>
    </dgm:pt>
    <dgm:pt modelId="{FEFB4671-48FE-4110-A799-F14CA632C73E}">
      <dgm:prSet phldrT="[Text]"/>
      <dgm:spPr>
        <a:solidFill>
          <a:schemeClr val="accent3">
            <a:alpha val="90000"/>
          </a:schemeClr>
        </a:solidFill>
        <a:ln>
          <a:noFill/>
        </a:ln>
      </dgm:spPr>
      <dgm:t>
        <a:bodyPr/>
        <a:lstStyle/>
        <a:p>
          <a:r>
            <a:rPr lang="en-US" dirty="0">
              <a:solidFill>
                <a:srgbClr val="002060"/>
              </a:solidFill>
              <a:effectLst/>
              <a:latin typeface="Calibri" panose="020F0502020204030204" pitchFamily="34" charset="0"/>
              <a:ea typeface="Calibri" panose="020F0502020204030204" pitchFamily="34" charset="0"/>
              <a:cs typeface="Arial" panose="020B0604020202020204" pitchFamily="34" charset="0"/>
            </a:rPr>
            <a:t> Authentication </a:t>
          </a:r>
          <a:endParaRPr lang="en-US" dirty="0">
            <a:solidFill>
              <a:srgbClr val="002060"/>
            </a:solidFill>
          </a:endParaRPr>
        </a:p>
      </dgm:t>
    </dgm:pt>
    <dgm:pt modelId="{A14964DC-DC9E-44AA-8906-E038DAFC5ADF}" type="sibTrans" cxnId="{6182C0A5-AB67-425F-9746-ECE01F885E64}">
      <dgm:prSet/>
      <dgm:spPr/>
      <dgm:t>
        <a:bodyPr/>
        <a:lstStyle/>
        <a:p>
          <a:endParaRPr lang="en-US"/>
        </a:p>
      </dgm:t>
    </dgm:pt>
    <dgm:pt modelId="{FB238DFB-BF4B-489D-BD8B-5D45FD974633}" type="parTrans" cxnId="{6182C0A5-AB67-425F-9746-ECE01F885E64}">
      <dgm:prSet/>
      <dgm:spPr/>
      <dgm:t>
        <a:bodyPr/>
        <a:lstStyle/>
        <a:p>
          <a:endParaRPr lang="en-US"/>
        </a:p>
      </dgm:t>
    </dgm:pt>
    <dgm:pt modelId="{174852B1-3A3A-4329-996B-95EB35EA7070}">
      <dgm:prSet/>
      <dgm:spPr>
        <a:solidFill>
          <a:schemeClr val="accent5">
            <a:alpha val="90000"/>
          </a:schemeClr>
        </a:solidFill>
        <a:ln>
          <a:noFill/>
        </a:ln>
      </dgm:spPr>
      <dgm:t>
        <a:bodyPr/>
        <a:lstStyle/>
        <a:p>
          <a:r>
            <a:rPr lang="en-US" dirty="0">
              <a:solidFill>
                <a:srgbClr val="002060"/>
              </a:solidFill>
              <a:effectLst/>
              <a:latin typeface="Calibri" panose="020F0502020204030204" pitchFamily="34" charset="0"/>
              <a:ea typeface="Calibri" panose="020F0502020204030204" pitchFamily="34" charset="0"/>
              <a:cs typeface="Arial" panose="020B0604020202020204" pitchFamily="34" charset="0"/>
            </a:rPr>
            <a:t>Anti replay</a:t>
          </a:r>
        </a:p>
      </dgm:t>
    </dgm:pt>
    <dgm:pt modelId="{9A9CB1FB-073D-4F34-91CC-5CEC0241BC86}" type="parTrans" cxnId="{0C208589-328B-4D93-AF25-B24BA1D978ED}">
      <dgm:prSet/>
      <dgm:spPr/>
      <dgm:t>
        <a:bodyPr/>
        <a:lstStyle/>
        <a:p>
          <a:endParaRPr lang="en-US"/>
        </a:p>
      </dgm:t>
    </dgm:pt>
    <dgm:pt modelId="{B3D701DB-5B7F-4348-87C9-F45F8855B213}" type="sibTrans" cxnId="{0C208589-328B-4D93-AF25-B24BA1D978ED}">
      <dgm:prSet/>
      <dgm:spPr/>
      <dgm:t>
        <a:bodyPr/>
        <a:lstStyle/>
        <a:p>
          <a:endParaRPr lang="en-US"/>
        </a:p>
      </dgm:t>
    </dgm:pt>
    <dgm:pt modelId="{717F66F0-29D6-44CD-929C-B14B7C391CC1}" type="pres">
      <dgm:prSet presAssocID="{AE2762CE-AE19-449A-92E5-ADC294310E7B}" presName="compositeShape" presStyleCnt="0">
        <dgm:presLayoutVars>
          <dgm:dir/>
          <dgm:resizeHandles/>
        </dgm:presLayoutVars>
      </dgm:prSet>
      <dgm:spPr/>
    </dgm:pt>
    <dgm:pt modelId="{BE475412-A190-4538-A263-1F7EC4369AFE}" type="pres">
      <dgm:prSet presAssocID="{AE2762CE-AE19-449A-92E5-ADC294310E7B}" presName="pyramid" presStyleLbl="node1" presStyleIdx="0" presStyleCnt="1" custLinFactNeighborX="2557" custLinFactNeighborY="-4958"/>
      <dgm:spPr>
        <a:solidFill>
          <a:schemeClr val="bg1">
            <a:lumMod val="95000"/>
          </a:schemeClr>
        </a:solidFill>
        <a:ln>
          <a:noFill/>
        </a:ln>
      </dgm:spPr>
    </dgm:pt>
    <dgm:pt modelId="{ACE8BBF2-64F7-4D14-B04C-63AB3116E1F3}" type="pres">
      <dgm:prSet presAssocID="{AE2762CE-AE19-449A-92E5-ADC294310E7B}" presName="theList" presStyleCnt="0"/>
      <dgm:spPr/>
    </dgm:pt>
    <dgm:pt modelId="{938969D3-72F0-4AEE-9972-5738AA6D6B96}" type="pres">
      <dgm:prSet presAssocID="{771DA286-0E7D-420D-9420-2E11912AD98D}" presName="aNode" presStyleLbl="fgAcc1" presStyleIdx="0" presStyleCnt="4" custLinFactNeighborX="-62744" custLinFactNeighborY="-89236">
        <dgm:presLayoutVars>
          <dgm:bulletEnabled val="1"/>
        </dgm:presLayoutVars>
      </dgm:prSet>
      <dgm:spPr/>
    </dgm:pt>
    <dgm:pt modelId="{680A561D-4803-45A0-A344-00899AB748DB}" type="pres">
      <dgm:prSet presAssocID="{771DA286-0E7D-420D-9420-2E11912AD98D}" presName="aSpace" presStyleCnt="0"/>
      <dgm:spPr/>
    </dgm:pt>
    <dgm:pt modelId="{6471C82A-614B-4C4D-B736-CA9F5ACCF1EE}" type="pres">
      <dgm:prSet presAssocID="{FEFB4671-48FE-4110-A799-F14CA632C73E}" presName="aNode" presStyleLbl="fgAcc1" presStyleIdx="1" presStyleCnt="4">
        <dgm:presLayoutVars>
          <dgm:bulletEnabled val="1"/>
        </dgm:presLayoutVars>
      </dgm:prSet>
      <dgm:spPr/>
    </dgm:pt>
    <dgm:pt modelId="{65937624-9B34-46A7-AC95-0A223FB55EA3}" type="pres">
      <dgm:prSet presAssocID="{FEFB4671-48FE-4110-A799-F14CA632C73E}" presName="aSpace" presStyleCnt="0"/>
      <dgm:spPr/>
    </dgm:pt>
    <dgm:pt modelId="{FE3BFEBD-2292-483A-8724-B39DFCCFD89D}" type="pres">
      <dgm:prSet presAssocID="{09DDCF39-3CD2-45F9-B72F-E21A17228935}" presName="aNode" presStyleLbl="fgAcc1" presStyleIdx="2" presStyleCnt="4" custLinFactNeighborX="-61437">
        <dgm:presLayoutVars>
          <dgm:bulletEnabled val="1"/>
        </dgm:presLayoutVars>
      </dgm:prSet>
      <dgm:spPr/>
    </dgm:pt>
    <dgm:pt modelId="{1B866E32-6EB9-48F2-AC8F-099B0D8984B7}" type="pres">
      <dgm:prSet presAssocID="{09DDCF39-3CD2-45F9-B72F-E21A17228935}" presName="aSpace" presStyleCnt="0"/>
      <dgm:spPr/>
    </dgm:pt>
    <dgm:pt modelId="{D6B9F8ED-2541-4E99-87B7-12C0E834A181}" type="pres">
      <dgm:prSet presAssocID="{174852B1-3A3A-4329-996B-95EB35EA7070}" presName="aNode" presStyleLbl="fgAcc1" presStyleIdx="3" presStyleCnt="4">
        <dgm:presLayoutVars>
          <dgm:bulletEnabled val="1"/>
        </dgm:presLayoutVars>
      </dgm:prSet>
      <dgm:spPr/>
    </dgm:pt>
    <dgm:pt modelId="{0A379F37-163D-4E14-9243-4BDB1E31B89F}" type="pres">
      <dgm:prSet presAssocID="{174852B1-3A3A-4329-996B-95EB35EA7070}" presName="aSpace" presStyleCnt="0"/>
      <dgm:spPr/>
    </dgm:pt>
  </dgm:ptLst>
  <dgm:cxnLst>
    <dgm:cxn modelId="{056C082B-C2BF-471F-B697-0E5B12DF335C}" type="presOf" srcId="{AE2762CE-AE19-449A-92E5-ADC294310E7B}" destId="{717F66F0-29D6-44CD-929C-B14B7C391CC1}" srcOrd="0" destOrd="0" presId="urn:microsoft.com/office/officeart/2005/8/layout/pyramid2"/>
    <dgm:cxn modelId="{23FE9254-2C37-41E4-B127-DFEF077A11FC}" srcId="{AE2762CE-AE19-449A-92E5-ADC294310E7B}" destId="{09DDCF39-3CD2-45F9-B72F-E21A17228935}" srcOrd="2" destOrd="0" parTransId="{B5B05AEB-A5A7-4344-970E-CFB14478FBCA}" sibTransId="{BE1D8FFC-98F7-4B0E-A5C3-8B835B7706ED}"/>
    <dgm:cxn modelId="{1497F788-3455-419D-9C7D-42611963F235}" type="presOf" srcId="{FEFB4671-48FE-4110-A799-F14CA632C73E}" destId="{6471C82A-614B-4C4D-B736-CA9F5ACCF1EE}" srcOrd="0" destOrd="0" presId="urn:microsoft.com/office/officeart/2005/8/layout/pyramid2"/>
    <dgm:cxn modelId="{A8A94789-F2BF-42DB-A6F2-F984D05EF90A}" type="presOf" srcId="{09DDCF39-3CD2-45F9-B72F-E21A17228935}" destId="{FE3BFEBD-2292-483A-8724-B39DFCCFD89D}" srcOrd="0" destOrd="0" presId="urn:microsoft.com/office/officeart/2005/8/layout/pyramid2"/>
    <dgm:cxn modelId="{0C208589-328B-4D93-AF25-B24BA1D978ED}" srcId="{AE2762CE-AE19-449A-92E5-ADC294310E7B}" destId="{174852B1-3A3A-4329-996B-95EB35EA7070}" srcOrd="3" destOrd="0" parTransId="{9A9CB1FB-073D-4F34-91CC-5CEC0241BC86}" sibTransId="{B3D701DB-5B7F-4348-87C9-F45F8855B213}"/>
    <dgm:cxn modelId="{6182C0A5-AB67-425F-9746-ECE01F885E64}" srcId="{AE2762CE-AE19-449A-92E5-ADC294310E7B}" destId="{FEFB4671-48FE-4110-A799-F14CA632C73E}" srcOrd="1" destOrd="0" parTransId="{FB238DFB-BF4B-489D-BD8B-5D45FD974633}" sibTransId="{A14964DC-DC9E-44AA-8906-E038DAFC5ADF}"/>
    <dgm:cxn modelId="{53257FC3-E215-4D72-A5E7-01FDFDCE4F58}" type="presOf" srcId="{174852B1-3A3A-4329-996B-95EB35EA7070}" destId="{D6B9F8ED-2541-4E99-87B7-12C0E834A181}" srcOrd="0" destOrd="0" presId="urn:microsoft.com/office/officeart/2005/8/layout/pyramid2"/>
    <dgm:cxn modelId="{A28803DF-1437-4158-9D46-2B6F438015E9}" type="presOf" srcId="{771DA286-0E7D-420D-9420-2E11912AD98D}" destId="{938969D3-72F0-4AEE-9972-5738AA6D6B96}" srcOrd="0" destOrd="0" presId="urn:microsoft.com/office/officeart/2005/8/layout/pyramid2"/>
    <dgm:cxn modelId="{5A3E58DF-07DE-4DA6-8C3B-6AB5BFD391D2}" srcId="{AE2762CE-AE19-449A-92E5-ADC294310E7B}" destId="{771DA286-0E7D-420D-9420-2E11912AD98D}" srcOrd="0" destOrd="0" parTransId="{4717E836-4B2C-47F6-B15A-335EEA0426D0}" sibTransId="{1782949A-0548-4288-8C9A-D4BD3A496AE3}"/>
    <dgm:cxn modelId="{E6693A57-11F7-4DA5-8ADF-ADDB002EE971}" type="presParOf" srcId="{717F66F0-29D6-44CD-929C-B14B7C391CC1}" destId="{BE475412-A190-4538-A263-1F7EC4369AFE}" srcOrd="0" destOrd="0" presId="urn:microsoft.com/office/officeart/2005/8/layout/pyramid2"/>
    <dgm:cxn modelId="{E87E75F6-65C5-4EC4-8AFC-ED668B7E035B}" type="presParOf" srcId="{717F66F0-29D6-44CD-929C-B14B7C391CC1}" destId="{ACE8BBF2-64F7-4D14-B04C-63AB3116E1F3}" srcOrd="1" destOrd="0" presId="urn:microsoft.com/office/officeart/2005/8/layout/pyramid2"/>
    <dgm:cxn modelId="{8E8BFF75-D0DB-4D7D-A7FB-0965D35BD406}" type="presParOf" srcId="{ACE8BBF2-64F7-4D14-B04C-63AB3116E1F3}" destId="{938969D3-72F0-4AEE-9972-5738AA6D6B96}" srcOrd="0" destOrd="0" presId="urn:microsoft.com/office/officeart/2005/8/layout/pyramid2"/>
    <dgm:cxn modelId="{7A95A344-E223-490B-A563-3D0F977D47CA}" type="presParOf" srcId="{ACE8BBF2-64F7-4D14-B04C-63AB3116E1F3}" destId="{680A561D-4803-45A0-A344-00899AB748DB}" srcOrd="1" destOrd="0" presId="urn:microsoft.com/office/officeart/2005/8/layout/pyramid2"/>
    <dgm:cxn modelId="{3940A5A8-4ED1-4CD8-8CB7-5227A6E60A60}" type="presParOf" srcId="{ACE8BBF2-64F7-4D14-B04C-63AB3116E1F3}" destId="{6471C82A-614B-4C4D-B736-CA9F5ACCF1EE}" srcOrd="2" destOrd="0" presId="urn:microsoft.com/office/officeart/2005/8/layout/pyramid2"/>
    <dgm:cxn modelId="{5333CEC8-8637-41D5-A9D0-89581A9A056D}" type="presParOf" srcId="{ACE8BBF2-64F7-4D14-B04C-63AB3116E1F3}" destId="{65937624-9B34-46A7-AC95-0A223FB55EA3}" srcOrd="3" destOrd="0" presId="urn:microsoft.com/office/officeart/2005/8/layout/pyramid2"/>
    <dgm:cxn modelId="{82382E3B-654C-4B28-853B-AD0384F5C409}" type="presParOf" srcId="{ACE8BBF2-64F7-4D14-B04C-63AB3116E1F3}" destId="{FE3BFEBD-2292-483A-8724-B39DFCCFD89D}" srcOrd="4" destOrd="0" presId="urn:microsoft.com/office/officeart/2005/8/layout/pyramid2"/>
    <dgm:cxn modelId="{11035336-0432-4B6C-B513-FC8384E8CC90}" type="presParOf" srcId="{ACE8BBF2-64F7-4D14-B04C-63AB3116E1F3}" destId="{1B866E32-6EB9-48F2-AC8F-099B0D8984B7}" srcOrd="5" destOrd="0" presId="urn:microsoft.com/office/officeart/2005/8/layout/pyramid2"/>
    <dgm:cxn modelId="{5BA5A5A8-7FC7-4F0D-8F28-DD917381800A}" type="presParOf" srcId="{ACE8BBF2-64F7-4D14-B04C-63AB3116E1F3}" destId="{D6B9F8ED-2541-4E99-87B7-12C0E834A181}" srcOrd="6" destOrd="0" presId="urn:microsoft.com/office/officeart/2005/8/layout/pyramid2"/>
    <dgm:cxn modelId="{DABF8943-C7B5-49EE-B97B-2ECA8851FDF2}" type="presParOf" srcId="{ACE8BBF2-64F7-4D14-B04C-63AB3116E1F3}" destId="{0A379F37-163D-4E14-9243-4BDB1E31B89F}"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00C638-C6E5-4AA3-AF65-002EB774D595}"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569CF771-8477-4FCA-9E04-D2EC57F0B561}">
      <dgm:prSet phldrT="[Text]"/>
      <dgm:spPr>
        <a:solidFill>
          <a:schemeClr val="accent3">
            <a:alpha val="90000"/>
          </a:schemeClr>
        </a:solidFill>
        <a:ln>
          <a:noFill/>
        </a:ln>
      </dgm:spPr>
      <dgm:t>
        <a:bodyPr/>
        <a:lstStyle/>
        <a:p>
          <a:r>
            <a:rPr lang="en-US" dirty="0">
              <a:solidFill>
                <a:srgbClr val="002060"/>
              </a:solidFill>
              <a:effectLst/>
              <a:latin typeface="Calibri" panose="020F0502020204030204" pitchFamily="34" charset="0"/>
              <a:ea typeface="Calibri" panose="020F0502020204030204" pitchFamily="34" charset="0"/>
              <a:cs typeface="Arial" panose="020B0604020202020204" pitchFamily="34" charset="0"/>
            </a:rPr>
            <a:t>1</a:t>
          </a:r>
          <a:r>
            <a:rPr lang="en-US" dirty="0">
              <a:solidFill>
                <a:srgbClr val="002060"/>
              </a:solidFill>
              <a:effectLst/>
              <a:latin typeface="+mn-lt"/>
              <a:ea typeface="Calibri" panose="020F0502020204030204" pitchFamily="34" charset="0"/>
              <a:cs typeface="Arial" panose="020B0604020202020204" pitchFamily="34" charset="0"/>
            </a:rPr>
            <a:t>. </a:t>
          </a:r>
          <a:r>
            <a:rPr lang="en-US" b="1" dirty="0">
              <a:solidFill>
                <a:srgbClr val="002060"/>
              </a:solidFill>
              <a:latin typeface="+mn-lt"/>
            </a:rPr>
            <a:t>Hub-and-Spoke Topology</a:t>
          </a:r>
          <a:r>
            <a:rPr lang="en-US" b="1" dirty="0">
              <a:solidFill>
                <a:srgbClr val="002060"/>
              </a:solidFill>
              <a:effectLst/>
              <a:latin typeface="+mn-lt"/>
              <a:ea typeface="Calibri" panose="020F0502020204030204" pitchFamily="34" charset="0"/>
              <a:cs typeface="Arial" panose="020B0604020202020204" pitchFamily="34" charset="0"/>
            </a:rPr>
            <a:t> </a:t>
          </a:r>
          <a:endParaRPr lang="en-US" dirty="0">
            <a:solidFill>
              <a:srgbClr val="002060"/>
            </a:solidFill>
          </a:endParaRPr>
        </a:p>
      </dgm:t>
    </dgm:pt>
    <dgm:pt modelId="{EC003D9E-4DD4-409E-A2CD-AE180763830A}" type="parTrans" cxnId="{7369A99F-0127-4560-BCBF-06EEB65054FC}">
      <dgm:prSet/>
      <dgm:spPr/>
      <dgm:t>
        <a:bodyPr/>
        <a:lstStyle/>
        <a:p>
          <a:endParaRPr lang="en-US"/>
        </a:p>
      </dgm:t>
    </dgm:pt>
    <dgm:pt modelId="{5E6E2670-D08E-48ED-8579-989B29E288CA}" type="sibTrans" cxnId="{7369A99F-0127-4560-BCBF-06EEB65054FC}">
      <dgm:prSet/>
      <dgm:spPr/>
      <dgm:t>
        <a:bodyPr/>
        <a:lstStyle/>
        <a:p>
          <a:endParaRPr lang="en-US"/>
        </a:p>
      </dgm:t>
    </dgm:pt>
    <dgm:pt modelId="{4F484883-F0EA-40C6-AF65-9DAE14BFBC83}">
      <dgm:prSet phldrT="[Text]"/>
      <dgm:spPr>
        <a:solidFill>
          <a:schemeClr val="accent4">
            <a:alpha val="90000"/>
          </a:schemeClr>
        </a:solidFill>
        <a:ln>
          <a:noFill/>
        </a:ln>
      </dgm:spPr>
      <dgm:t>
        <a:bodyPr/>
        <a:lstStyle/>
        <a:p>
          <a:r>
            <a:rPr lang="en-US" dirty="0">
              <a:solidFill>
                <a:srgbClr val="002060"/>
              </a:solidFill>
              <a:effectLst/>
              <a:latin typeface="Calibri" panose="020F0502020204030204" pitchFamily="34" charset="0"/>
              <a:ea typeface="Calibri" panose="020F0502020204030204" pitchFamily="34" charset="0"/>
              <a:cs typeface="Arial" panose="020B0604020202020204" pitchFamily="34" charset="0"/>
            </a:rPr>
            <a:t>2.</a:t>
          </a:r>
          <a:r>
            <a:rPr lang="en-US" dirty="0">
              <a:solidFill>
                <a:srgbClr val="002060"/>
              </a:solidFill>
            </a:rPr>
            <a:t> </a:t>
          </a:r>
          <a:r>
            <a:rPr lang="en-US" b="1" dirty="0">
              <a:solidFill>
                <a:srgbClr val="002060"/>
              </a:solidFill>
            </a:rPr>
            <a:t>Full Mesh VPN Topology</a:t>
          </a:r>
        </a:p>
      </dgm:t>
    </dgm:pt>
    <dgm:pt modelId="{44BA3C3A-1664-4747-A8B3-26892B051EA3}" type="parTrans" cxnId="{D92B4AC9-CD69-4CC1-9F19-C9E810992F1B}">
      <dgm:prSet/>
      <dgm:spPr/>
      <dgm:t>
        <a:bodyPr/>
        <a:lstStyle/>
        <a:p>
          <a:endParaRPr lang="en-US"/>
        </a:p>
      </dgm:t>
    </dgm:pt>
    <dgm:pt modelId="{B0032A6B-849E-4F7A-AACE-FE7C40FF7AD3}" type="sibTrans" cxnId="{D92B4AC9-CD69-4CC1-9F19-C9E810992F1B}">
      <dgm:prSet/>
      <dgm:spPr/>
      <dgm:t>
        <a:bodyPr/>
        <a:lstStyle/>
        <a:p>
          <a:endParaRPr lang="en-US"/>
        </a:p>
      </dgm:t>
    </dgm:pt>
    <dgm:pt modelId="{A7C84B7B-593E-47CB-AEB8-360A0F44D3B4}">
      <dgm:prSet phldrT="[Text]"/>
      <dgm:spPr>
        <a:solidFill>
          <a:schemeClr val="accent5">
            <a:alpha val="90000"/>
          </a:schemeClr>
        </a:solidFill>
        <a:ln>
          <a:noFill/>
        </a:ln>
      </dgm:spPr>
      <dgm:t>
        <a:bodyPr/>
        <a:lstStyle/>
        <a:p>
          <a:r>
            <a:rPr lang="en-US">
              <a:solidFill>
                <a:srgbClr val="002060"/>
              </a:solidFill>
              <a:effectLst/>
              <a:latin typeface="Calibri" panose="020F0502020204030204" pitchFamily="34" charset="0"/>
              <a:ea typeface="Calibri" panose="020F0502020204030204" pitchFamily="34" charset="0"/>
              <a:cs typeface="Arial" panose="020B0604020202020204" pitchFamily="34" charset="0"/>
            </a:rPr>
            <a:t>3. </a:t>
          </a:r>
          <a:r>
            <a:rPr lang="en-US" b="1">
              <a:solidFill>
                <a:srgbClr val="002060"/>
              </a:solidFill>
            </a:rPr>
            <a:t>Partial Mesh Topology</a:t>
          </a:r>
          <a:endParaRPr lang="en-US" b="1" dirty="0">
            <a:solidFill>
              <a:srgbClr val="002060"/>
            </a:solidFill>
          </a:endParaRPr>
        </a:p>
      </dgm:t>
    </dgm:pt>
    <dgm:pt modelId="{1A09E19B-3C1D-4FA8-BD3D-AD43C87647A6}" type="parTrans" cxnId="{E3F9815D-0647-4C24-BD6A-9B6DD7EBDD87}">
      <dgm:prSet/>
      <dgm:spPr/>
      <dgm:t>
        <a:bodyPr/>
        <a:lstStyle/>
        <a:p>
          <a:endParaRPr lang="en-US"/>
        </a:p>
      </dgm:t>
    </dgm:pt>
    <dgm:pt modelId="{ECD1D1E6-FC74-464A-9778-51B783FA09FF}" type="sibTrans" cxnId="{E3F9815D-0647-4C24-BD6A-9B6DD7EBDD87}">
      <dgm:prSet/>
      <dgm:spPr/>
      <dgm:t>
        <a:bodyPr/>
        <a:lstStyle/>
        <a:p>
          <a:endParaRPr lang="en-US"/>
        </a:p>
      </dgm:t>
    </dgm:pt>
    <dgm:pt modelId="{5DD5D29E-B17B-4F6E-A516-D8369C2F9D44}" type="pres">
      <dgm:prSet presAssocID="{FF00C638-C6E5-4AA3-AF65-002EB774D595}" presName="Name0" presStyleCnt="0">
        <dgm:presLayoutVars>
          <dgm:dir/>
          <dgm:resizeHandles val="exact"/>
        </dgm:presLayoutVars>
      </dgm:prSet>
      <dgm:spPr/>
    </dgm:pt>
    <dgm:pt modelId="{13A5D02B-9B3B-48B9-8A74-54ABB08407A8}" type="pres">
      <dgm:prSet presAssocID="{569CF771-8477-4FCA-9E04-D2EC57F0B561}" presName="composite" presStyleCnt="0"/>
      <dgm:spPr/>
    </dgm:pt>
    <dgm:pt modelId="{AD0FBAA3-6287-497C-89C0-8124C390E43D}" type="pres">
      <dgm:prSet presAssocID="{569CF771-8477-4FCA-9E04-D2EC57F0B561}" presName="rect1" presStyleLbl="trAlignAcc1" presStyleIdx="0" presStyleCnt="3">
        <dgm:presLayoutVars>
          <dgm:bulletEnabled val="1"/>
        </dgm:presLayoutVars>
      </dgm:prSet>
      <dgm:spPr/>
    </dgm:pt>
    <dgm:pt modelId="{BA47E069-610F-44BA-813E-E708EB65B3D2}" type="pres">
      <dgm:prSet presAssocID="{569CF771-8477-4FCA-9E04-D2EC57F0B561}" presName="rect2" presStyleLbl="fgImgPlace1" presStyleIdx="0" presStyleCnt="3"/>
      <dgm:spPr>
        <a:solidFill>
          <a:schemeClr val="bg1">
            <a:lumMod val="95000"/>
          </a:schemeClr>
        </a:solidFill>
        <a:ln>
          <a:noFill/>
        </a:ln>
      </dgm:spPr>
    </dgm:pt>
    <dgm:pt modelId="{5ABC8BD9-1A27-47A0-AF04-B2190F2169AE}" type="pres">
      <dgm:prSet presAssocID="{5E6E2670-D08E-48ED-8579-989B29E288CA}" presName="sibTrans" presStyleCnt="0"/>
      <dgm:spPr/>
    </dgm:pt>
    <dgm:pt modelId="{02A890EB-9D13-432F-B8A1-A529F382CE12}" type="pres">
      <dgm:prSet presAssocID="{4F484883-F0EA-40C6-AF65-9DAE14BFBC83}" presName="composite" presStyleCnt="0"/>
      <dgm:spPr/>
    </dgm:pt>
    <dgm:pt modelId="{956EA7B7-EEF4-4351-9060-856128F94CCB}" type="pres">
      <dgm:prSet presAssocID="{4F484883-F0EA-40C6-AF65-9DAE14BFBC83}" presName="rect1" presStyleLbl="trAlignAcc1" presStyleIdx="1" presStyleCnt="3">
        <dgm:presLayoutVars>
          <dgm:bulletEnabled val="1"/>
        </dgm:presLayoutVars>
      </dgm:prSet>
      <dgm:spPr/>
    </dgm:pt>
    <dgm:pt modelId="{B7B58DD5-534F-4252-BAAF-A50E47BF0A5B}" type="pres">
      <dgm:prSet presAssocID="{4F484883-F0EA-40C6-AF65-9DAE14BFBC83}" presName="rect2" presStyleLbl="fgImgPlace1" presStyleIdx="1" presStyleCnt="3"/>
      <dgm:spPr>
        <a:solidFill>
          <a:schemeClr val="bg1">
            <a:lumMod val="95000"/>
          </a:schemeClr>
        </a:solidFill>
        <a:ln>
          <a:noFill/>
        </a:ln>
      </dgm:spPr>
    </dgm:pt>
    <dgm:pt modelId="{2B5F3CDF-D3D7-4788-A697-00F88EA1EC94}" type="pres">
      <dgm:prSet presAssocID="{B0032A6B-849E-4F7A-AACE-FE7C40FF7AD3}" presName="sibTrans" presStyleCnt="0"/>
      <dgm:spPr/>
    </dgm:pt>
    <dgm:pt modelId="{67B42822-082D-4D94-B8C0-CD1E28A66538}" type="pres">
      <dgm:prSet presAssocID="{A7C84B7B-593E-47CB-AEB8-360A0F44D3B4}" presName="composite" presStyleCnt="0"/>
      <dgm:spPr/>
    </dgm:pt>
    <dgm:pt modelId="{057549D7-CAC3-489F-954A-43E2A12F729B}" type="pres">
      <dgm:prSet presAssocID="{A7C84B7B-593E-47CB-AEB8-360A0F44D3B4}" presName="rect1" presStyleLbl="trAlignAcc1" presStyleIdx="2" presStyleCnt="3">
        <dgm:presLayoutVars>
          <dgm:bulletEnabled val="1"/>
        </dgm:presLayoutVars>
      </dgm:prSet>
      <dgm:spPr/>
    </dgm:pt>
    <dgm:pt modelId="{E5B46419-3CA8-4BC7-9F69-0BBC8B6277C7}" type="pres">
      <dgm:prSet presAssocID="{A7C84B7B-593E-47CB-AEB8-360A0F44D3B4}" presName="rect2" presStyleLbl="fgImgPlace1" presStyleIdx="2" presStyleCnt="3"/>
      <dgm:spPr>
        <a:solidFill>
          <a:schemeClr val="bg1">
            <a:lumMod val="95000"/>
          </a:schemeClr>
        </a:solidFill>
        <a:ln>
          <a:noFill/>
        </a:ln>
      </dgm:spPr>
    </dgm:pt>
  </dgm:ptLst>
  <dgm:cxnLst>
    <dgm:cxn modelId="{DB11DB2D-16F2-4761-B3E7-17C05D633DB9}" type="presOf" srcId="{FF00C638-C6E5-4AA3-AF65-002EB774D595}" destId="{5DD5D29E-B17B-4F6E-A516-D8369C2F9D44}" srcOrd="0" destOrd="0" presId="urn:microsoft.com/office/officeart/2008/layout/PictureStrips"/>
    <dgm:cxn modelId="{0FC2B835-A48B-4C2C-8C5C-110F3F60C7FB}" type="presOf" srcId="{569CF771-8477-4FCA-9E04-D2EC57F0B561}" destId="{AD0FBAA3-6287-497C-89C0-8124C390E43D}" srcOrd="0" destOrd="0" presId="urn:microsoft.com/office/officeart/2008/layout/PictureStrips"/>
    <dgm:cxn modelId="{E3F9815D-0647-4C24-BD6A-9B6DD7EBDD87}" srcId="{FF00C638-C6E5-4AA3-AF65-002EB774D595}" destId="{A7C84B7B-593E-47CB-AEB8-360A0F44D3B4}" srcOrd="2" destOrd="0" parTransId="{1A09E19B-3C1D-4FA8-BD3D-AD43C87647A6}" sibTransId="{ECD1D1E6-FC74-464A-9778-51B783FA09FF}"/>
    <dgm:cxn modelId="{302BA09C-49B6-4D87-ADB4-B930D66E0231}" type="presOf" srcId="{4F484883-F0EA-40C6-AF65-9DAE14BFBC83}" destId="{956EA7B7-EEF4-4351-9060-856128F94CCB}" srcOrd="0" destOrd="0" presId="urn:microsoft.com/office/officeart/2008/layout/PictureStrips"/>
    <dgm:cxn modelId="{7369A99F-0127-4560-BCBF-06EEB65054FC}" srcId="{FF00C638-C6E5-4AA3-AF65-002EB774D595}" destId="{569CF771-8477-4FCA-9E04-D2EC57F0B561}" srcOrd="0" destOrd="0" parTransId="{EC003D9E-4DD4-409E-A2CD-AE180763830A}" sibTransId="{5E6E2670-D08E-48ED-8579-989B29E288CA}"/>
    <dgm:cxn modelId="{3E7860AB-27E4-4112-B6C9-832373AA7CAC}" type="presOf" srcId="{A7C84B7B-593E-47CB-AEB8-360A0F44D3B4}" destId="{057549D7-CAC3-489F-954A-43E2A12F729B}" srcOrd="0" destOrd="0" presId="urn:microsoft.com/office/officeart/2008/layout/PictureStrips"/>
    <dgm:cxn modelId="{D92B4AC9-CD69-4CC1-9F19-C9E810992F1B}" srcId="{FF00C638-C6E5-4AA3-AF65-002EB774D595}" destId="{4F484883-F0EA-40C6-AF65-9DAE14BFBC83}" srcOrd="1" destOrd="0" parTransId="{44BA3C3A-1664-4747-A8B3-26892B051EA3}" sibTransId="{B0032A6B-849E-4F7A-AACE-FE7C40FF7AD3}"/>
    <dgm:cxn modelId="{1121ED92-DDA1-4DEA-9AC5-97D4CDCD4B2E}" type="presParOf" srcId="{5DD5D29E-B17B-4F6E-A516-D8369C2F9D44}" destId="{13A5D02B-9B3B-48B9-8A74-54ABB08407A8}" srcOrd="0" destOrd="0" presId="urn:microsoft.com/office/officeart/2008/layout/PictureStrips"/>
    <dgm:cxn modelId="{DEA35A77-033E-4BFF-BC1F-DB2688DB3FB2}" type="presParOf" srcId="{13A5D02B-9B3B-48B9-8A74-54ABB08407A8}" destId="{AD0FBAA3-6287-497C-89C0-8124C390E43D}" srcOrd="0" destOrd="0" presId="urn:microsoft.com/office/officeart/2008/layout/PictureStrips"/>
    <dgm:cxn modelId="{B9C80806-BD30-4C48-9DDF-09BCC66683C6}" type="presParOf" srcId="{13A5D02B-9B3B-48B9-8A74-54ABB08407A8}" destId="{BA47E069-610F-44BA-813E-E708EB65B3D2}" srcOrd="1" destOrd="0" presId="urn:microsoft.com/office/officeart/2008/layout/PictureStrips"/>
    <dgm:cxn modelId="{32758DDC-6442-4C86-B7FA-49615FC429A5}" type="presParOf" srcId="{5DD5D29E-B17B-4F6E-A516-D8369C2F9D44}" destId="{5ABC8BD9-1A27-47A0-AF04-B2190F2169AE}" srcOrd="1" destOrd="0" presId="urn:microsoft.com/office/officeart/2008/layout/PictureStrips"/>
    <dgm:cxn modelId="{46067A2B-A500-4061-A151-27D03BF6782D}" type="presParOf" srcId="{5DD5D29E-B17B-4F6E-A516-D8369C2F9D44}" destId="{02A890EB-9D13-432F-B8A1-A529F382CE12}" srcOrd="2" destOrd="0" presId="urn:microsoft.com/office/officeart/2008/layout/PictureStrips"/>
    <dgm:cxn modelId="{6AF1374C-742C-43E1-9A27-AFF2279884A3}" type="presParOf" srcId="{02A890EB-9D13-432F-B8A1-A529F382CE12}" destId="{956EA7B7-EEF4-4351-9060-856128F94CCB}" srcOrd="0" destOrd="0" presId="urn:microsoft.com/office/officeart/2008/layout/PictureStrips"/>
    <dgm:cxn modelId="{9F9CCD21-FF2C-4423-9B4B-B3DB837F7A83}" type="presParOf" srcId="{02A890EB-9D13-432F-B8A1-A529F382CE12}" destId="{B7B58DD5-534F-4252-BAAF-A50E47BF0A5B}" srcOrd="1" destOrd="0" presId="urn:microsoft.com/office/officeart/2008/layout/PictureStrips"/>
    <dgm:cxn modelId="{0D365D58-C429-437D-B937-8F0A24CF8FF1}" type="presParOf" srcId="{5DD5D29E-B17B-4F6E-A516-D8369C2F9D44}" destId="{2B5F3CDF-D3D7-4788-A697-00F88EA1EC94}" srcOrd="3" destOrd="0" presId="urn:microsoft.com/office/officeart/2008/layout/PictureStrips"/>
    <dgm:cxn modelId="{94DCDB4D-B2B1-41E5-84F6-DD3F5398CA62}" type="presParOf" srcId="{5DD5D29E-B17B-4F6E-A516-D8369C2F9D44}" destId="{67B42822-082D-4D94-B8C0-CD1E28A66538}" srcOrd="4" destOrd="0" presId="urn:microsoft.com/office/officeart/2008/layout/PictureStrips"/>
    <dgm:cxn modelId="{247AB4C7-DD61-494F-ABAE-230C04898D38}" type="presParOf" srcId="{67B42822-082D-4D94-B8C0-CD1E28A66538}" destId="{057549D7-CAC3-489F-954A-43E2A12F729B}" srcOrd="0" destOrd="0" presId="urn:microsoft.com/office/officeart/2008/layout/PictureStrips"/>
    <dgm:cxn modelId="{11556F59-0DAC-4196-B183-67B5601B466D}" type="presParOf" srcId="{67B42822-082D-4D94-B8C0-CD1E28A66538}" destId="{E5B46419-3CA8-4BC7-9F69-0BBC8B6277C7}" srcOrd="1" destOrd="0" presId="urn:microsoft.com/office/officeart/2008/layout/PictureStrip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EBC825-9FC6-4AEC-8B54-8E114B1F33D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86EBB9-BA6C-4121-984D-A13E5BF175CB}">
      <dgm:prSet/>
      <dgm:spPr/>
      <dgm:t>
        <a:bodyPr/>
        <a:lstStyle/>
        <a:p>
          <a:pPr>
            <a:lnSpc>
              <a:spcPct val="100000"/>
            </a:lnSpc>
          </a:pPr>
          <a:r>
            <a:rPr lang="en-US" dirty="0" err="1">
              <a:solidFill>
                <a:schemeClr val="accent2">
                  <a:lumMod val="50000"/>
                </a:schemeClr>
              </a:solidFill>
              <a:effectLst/>
              <a:ea typeface="Times New Roman" panose="02020603050405020304" pitchFamily="18" charset="0"/>
              <a:cs typeface="Arial" panose="020B0604020202020204" pitchFamily="34" charset="0"/>
            </a:rPr>
            <a:t>GRE:Generic</a:t>
          </a:r>
          <a:r>
            <a:rPr lang="en-US" dirty="0">
              <a:solidFill>
                <a:schemeClr val="accent2">
                  <a:lumMod val="50000"/>
                </a:schemeClr>
              </a:solidFill>
              <a:effectLst/>
              <a:ea typeface="Times New Roman" panose="02020603050405020304" pitchFamily="18" charset="0"/>
              <a:cs typeface="Arial" panose="020B0604020202020204" pitchFamily="34" charset="0"/>
            </a:rPr>
            <a:t> Routing Encapsulation</a:t>
          </a:r>
          <a:endParaRPr lang="en-US" dirty="0">
            <a:solidFill>
              <a:schemeClr val="accent2">
                <a:lumMod val="50000"/>
              </a:schemeClr>
            </a:solidFill>
          </a:endParaRPr>
        </a:p>
      </dgm:t>
    </dgm:pt>
    <dgm:pt modelId="{02D5DEA8-010E-422C-A83C-6CD53B8DD21D}" type="parTrans" cxnId="{DF677A89-CA92-4CA6-A282-7F0BBA0B4560}">
      <dgm:prSet/>
      <dgm:spPr/>
      <dgm:t>
        <a:bodyPr/>
        <a:lstStyle/>
        <a:p>
          <a:endParaRPr lang="en-US"/>
        </a:p>
      </dgm:t>
    </dgm:pt>
    <dgm:pt modelId="{A95E7948-FE80-4CB0-A999-9105DC79C5B3}" type="sibTrans" cxnId="{DF677A89-CA92-4CA6-A282-7F0BBA0B4560}">
      <dgm:prSet/>
      <dgm:spPr/>
      <dgm:t>
        <a:bodyPr/>
        <a:lstStyle/>
        <a:p>
          <a:endParaRPr lang="en-US"/>
        </a:p>
      </dgm:t>
    </dgm:pt>
    <dgm:pt modelId="{6DDFF2C9-5194-404A-812B-3E75161AF851}">
      <dgm:prSet/>
      <dgm:spPr/>
      <dgm:t>
        <a:bodyPr/>
        <a:lstStyle/>
        <a:p>
          <a:pPr>
            <a:lnSpc>
              <a:spcPct val="100000"/>
            </a:lnSpc>
          </a:pPr>
          <a:r>
            <a:rPr lang="en-US" dirty="0">
              <a:solidFill>
                <a:schemeClr val="accent2">
                  <a:lumMod val="50000"/>
                </a:schemeClr>
              </a:solidFill>
              <a:effectLst/>
              <a:ea typeface="Calibri" panose="020F0502020204030204" pitchFamily="34" charset="0"/>
              <a:cs typeface="Arial" panose="020B0604020202020204" pitchFamily="34" charset="0"/>
            </a:rPr>
            <a:t>PPTP:- Point-to-point tunneling protocol</a:t>
          </a:r>
          <a:endParaRPr lang="en-US" b="1" dirty="0">
            <a:solidFill>
              <a:schemeClr val="accent2">
                <a:lumMod val="50000"/>
              </a:schemeClr>
            </a:solidFill>
            <a:effectLst/>
            <a:ea typeface="Calibri" panose="020F0502020204030204" pitchFamily="34" charset="0"/>
            <a:cs typeface="Arial" panose="020B0604020202020204" pitchFamily="34" charset="0"/>
          </a:endParaRPr>
        </a:p>
      </dgm:t>
    </dgm:pt>
    <dgm:pt modelId="{C6B37B97-6118-4636-BA93-6CCA85CFF1E7}" type="parTrans" cxnId="{62F73F08-CC2B-4EDC-9401-DED3103FCB1A}">
      <dgm:prSet/>
      <dgm:spPr/>
      <dgm:t>
        <a:bodyPr/>
        <a:lstStyle/>
        <a:p>
          <a:endParaRPr lang="en-US"/>
        </a:p>
      </dgm:t>
    </dgm:pt>
    <dgm:pt modelId="{6AE514B5-B767-456F-B8D8-5BA9768BD597}" type="sibTrans" cxnId="{62F73F08-CC2B-4EDC-9401-DED3103FCB1A}">
      <dgm:prSet/>
      <dgm:spPr/>
      <dgm:t>
        <a:bodyPr/>
        <a:lstStyle/>
        <a:p>
          <a:endParaRPr lang="en-US"/>
        </a:p>
      </dgm:t>
    </dgm:pt>
    <dgm:pt modelId="{652D9523-B0C6-46B0-A023-78534603CF46}">
      <dgm:prSet/>
      <dgm:spPr/>
      <dgm:t>
        <a:bodyPr/>
        <a:lstStyle/>
        <a:p>
          <a:pPr>
            <a:lnSpc>
              <a:spcPct val="100000"/>
            </a:lnSpc>
          </a:pPr>
          <a:r>
            <a:rPr lang="en-US" dirty="0">
              <a:solidFill>
                <a:schemeClr val="accent2">
                  <a:lumMod val="50000"/>
                </a:schemeClr>
              </a:solidFill>
              <a:effectLst/>
              <a:ea typeface="Calibri" panose="020F0502020204030204" pitchFamily="34" charset="0"/>
              <a:cs typeface="Arial" panose="020B0604020202020204" pitchFamily="34" charset="0"/>
            </a:rPr>
            <a:t>L2TP:- Layer to Tunneling Protocol</a:t>
          </a:r>
        </a:p>
      </dgm:t>
    </dgm:pt>
    <dgm:pt modelId="{4CAB9276-7CBA-4018-9438-23AA9C017A26}" type="parTrans" cxnId="{6C4F836A-05E8-4CB6-AC28-09E14E3A063A}">
      <dgm:prSet/>
      <dgm:spPr/>
      <dgm:t>
        <a:bodyPr/>
        <a:lstStyle/>
        <a:p>
          <a:endParaRPr lang="en-US"/>
        </a:p>
      </dgm:t>
    </dgm:pt>
    <dgm:pt modelId="{7B03071E-46D0-4EF9-BFDD-C555C05E8D55}" type="sibTrans" cxnId="{6C4F836A-05E8-4CB6-AC28-09E14E3A063A}">
      <dgm:prSet/>
      <dgm:spPr/>
      <dgm:t>
        <a:bodyPr/>
        <a:lstStyle/>
        <a:p>
          <a:endParaRPr lang="en-US"/>
        </a:p>
      </dgm:t>
    </dgm:pt>
    <dgm:pt modelId="{7561DEA4-D65A-44C7-8DF3-9C4AE71D348E}">
      <dgm:prSet/>
      <dgm:spPr/>
      <dgm:t>
        <a:bodyPr/>
        <a:lstStyle/>
        <a:p>
          <a:pPr>
            <a:lnSpc>
              <a:spcPct val="100000"/>
            </a:lnSpc>
          </a:pPr>
          <a:r>
            <a:rPr lang="en-US" dirty="0">
              <a:solidFill>
                <a:schemeClr val="accent2">
                  <a:lumMod val="50000"/>
                </a:schemeClr>
              </a:solidFill>
              <a:effectLst/>
              <a:ea typeface="Calibri" panose="020F0502020204030204" pitchFamily="34" charset="0"/>
              <a:cs typeface="Arial" panose="020B0604020202020204" pitchFamily="34" charset="0"/>
            </a:rPr>
            <a:t>IPsec:- Internet protocol security</a:t>
          </a:r>
        </a:p>
      </dgm:t>
    </dgm:pt>
    <dgm:pt modelId="{FDE96659-BDCF-4D2C-A961-98B7683F9C96}" type="parTrans" cxnId="{C74995D9-237A-4890-8F2E-2893EFA8AEB9}">
      <dgm:prSet/>
      <dgm:spPr/>
      <dgm:t>
        <a:bodyPr/>
        <a:lstStyle/>
        <a:p>
          <a:endParaRPr lang="en-US"/>
        </a:p>
      </dgm:t>
    </dgm:pt>
    <dgm:pt modelId="{80978474-2B78-4B73-AA3E-52FBCC356928}" type="sibTrans" cxnId="{C74995D9-237A-4890-8F2E-2893EFA8AEB9}">
      <dgm:prSet/>
      <dgm:spPr/>
      <dgm:t>
        <a:bodyPr/>
        <a:lstStyle/>
        <a:p>
          <a:endParaRPr lang="en-US"/>
        </a:p>
      </dgm:t>
    </dgm:pt>
    <dgm:pt modelId="{F6B85EAC-DD4F-4BE7-A937-C8EA0FE55BE7}">
      <dgm:prSet/>
      <dgm:spPr/>
      <dgm:t>
        <a:bodyPr/>
        <a:lstStyle/>
        <a:p>
          <a:pPr>
            <a:lnSpc>
              <a:spcPct val="100000"/>
            </a:lnSpc>
          </a:pPr>
          <a:r>
            <a:rPr lang="en-US" dirty="0">
              <a:solidFill>
                <a:schemeClr val="accent2">
                  <a:lumMod val="50000"/>
                </a:schemeClr>
              </a:solidFill>
              <a:effectLst/>
              <a:ea typeface="Calibri" panose="020F0502020204030204" pitchFamily="34" charset="0"/>
              <a:cs typeface="Arial" panose="020B0604020202020204" pitchFamily="34" charset="0"/>
            </a:rPr>
            <a:t>SSL:- is not used as much as The ones above </a:t>
          </a:r>
        </a:p>
      </dgm:t>
    </dgm:pt>
    <dgm:pt modelId="{E749DB7F-3959-4E47-892B-7552224058AC}" type="parTrans" cxnId="{244B7DF1-85FC-40F2-B22B-445B541E11BC}">
      <dgm:prSet/>
      <dgm:spPr/>
      <dgm:t>
        <a:bodyPr/>
        <a:lstStyle/>
        <a:p>
          <a:endParaRPr lang="en-US"/>
        </a:p>
      </dgm:t>
    </dgm:pt>
    <dgm:pt modelId="{2BA12840-EE49-4693-8342-A14469AA2EFD}" type="sibTrans" cxnId="{244B7DF1-85FC-40F2-B22B-445B541E11BC}">
      <dgm:prSet/>
      <dgm:spPr/>
      <dgm:t>
        <a:bodyPr/>
        <a:lstStyle/>
        <a:p>
          <a:endParaRPr lang="en-US"/>
        </a:p>
      </dgm:t>
    </dgm:pt>
    <dgm:pt modelId="{FD5EDCBB-D44D-485F-9842-8EBA94DD0D05}">
      <dgm:prSet/>
      <dgm:spPr/>
      <dgm:t>
        <a:bodyPr/>
        <a:lstStyle/>
        <a:p>
          <a:pPr>
            <a:lnSpc>
              <a:spcPct val="100000"/>
            </a:lnSpc>
          </a:pPr>
          <a:r>
            <a:rPr lang="en-US" dirty="0">
              <a:solidFill>
                <a:schemeClr val="accent2">
                  <a:lumMod val="50000"/>
                </a:schemeClr>
              </a:solidFill>
              <a:effectLst/>
              <a:ea typeface="Calibri" panose="020F0502020204030204" pitchFamily="34" charset="0"/>
              <a:cs typeface="Arial" panose="020B0604020202020204" pitchFamily="34" charset="0"/>
            </a:rPr>
            <a:t>SSTP (Secure Socket Tunneling Protocol)</a:t>
          </a:r>
        </a:p>
      </dgm:t>
    </dgm:pt>
    <dgm:pt modelId="{B9031033-9DDA-4A13-8236-34A5F4C8B9DD}" type="parTrans" cxnId="{84F5B7C7-8C7F-4E96-B8F6-7B07E625EE52}">
      <dgm:prSet/>
      <dgm:spPr/>
      <dgm:t>
        <a:bodyPr/>
        <a:lstStyle/>
        <a:p>
          <a:endParaRPr lang="en-US"/>
        </a:p>
      </dgm:t>
    </dgm:pt>
    <dgm:pt modelId="{B2C4F899-7369-4F04-9570-37FD0A46F90C}" type="sibTrans" cxnId="{84F5B7C7-8C7F-4E96-B8F6-7B07E625EE52}">
      <dgm:prSet/>
      <dgm:spPr/>
      <dgm:t>
        <a:bodyPr/>
        <a:lstStyle/>
        <a:p>
          <a:endParaRPr lang="en-US"/>
        </a:p>
      </dgm:t>
    </dgm:pt>
    <dgm:pt modelId="{B6E9E469-C417-49E2-B09D-10DBB83D8DFB}" type="pres">
      <dgm:prSet presAssocID="{19EBC825-9FC6-4AEC-8B54-8E114B1F33D1}" presName="root" presStyleCnt="0">
        <dgm:presLayoutVars>
          <dgm:dir/>
          <dgm:resizeHandles val="exact"/>
        </dgm:presLayoutVars>
      </dgm:prSet>
      <dgm:spPr/>
    </dgm:pt>
    <dgm:pt modelId="{E471D6AC-D217-4719-8D43-144ABC9FDD07}" type="pres">
      <dgm:prSet presAssocID="{7686EBB9-BA6C-4121-984D-A13E5BF175CB}" presName="compNode" presStyleCnt="0"/>
      <dgm:spPr/>
    </dgm:pt>
    <dgm:pt modelId="{0332FDC5-7E64-4C79-99D1-724CDFC3BEA4}" type="pres">
      <dgm:prSet presAssocID="{7686EBB9-BA6C-4121-984D-A13E5BF175CB}" presName="bgRect" presStyleLbl="bgShp" presStyleIdx="0" presStyleCnt="6" custLinFactNeighborX="-848" custLinFactNeighborY="3199"/>
      <dgm:spPr/>
    </dgm:pt>
    <dgm:pt modelId="{9F224431-DDF7-439F-B114-CFFC61A73F47}" type="pres">
      <dgm:prSet presAssocID="{7686EBB9-BA6C-4121-984D-A13E5BF175CB}" presName="iconRect" presStyleLbl="node1" presStyleIdx="0" presStyleCnt="6"/>
      <dgm:spPr>
        <a:solidFill>
          <a:schemeClr val="accent2"/>
        </a:solidFill>
        <a:ln>
          <a:noFill/>
        </a:ln>
      </dgm:spPr>
    </dgm:pt>
    <dgm:pt modelId="{5DFABFB2-8DC5-4794-B803-9B74EB379950}" type="pres">
      <dgm:prSet presAssocID="{7686EBB9-BA6C-4121-984D-A13E5BF175CB}" presName="spaceRect" presStyleCnt="0"/>
      <dgm:spPr/>
    </dgm:pt>
    <dgm:pt modelId="{E6FE9FE6-E314-45A4-BFE5-C48130779A7F}" type="pres">
      <dgm:prSet presAssocID="{7686EBB9-BA6C-4121-984D-A13E5BF175CB}" presName="parTx" presStyleLbl="revTx" presStyleIdx="0" presStyleCnt="6">
        <dgm:presLayoutVars>
          <dgm:chMax val="0"/>
          <dgm:chPref val="0"/>
        </dgm:presLayoutVars>
      </dgm:prSet>
      <dgm:spPr/>
    </dgm:pt>
    <dgm:pt modelId="{248DDC5D-9EC2-451A-B46D-B02A6AC7D231}" type="pres">
      <dgm:prSet presAssocID="{A95E7948-FE80-4CB0-A999-9105DC79C5B3}" presName="sibTrans" presStyleCnt="0"/>
      <dgm:spPr/>
    </dgm:pt>
    <dgm:pt modelId="{89214C19-26E2-4384-B070-5369C6ED51CF}" type="pres">
      <dgm:prSet presAssocID="{6DDFF2C9-5194-404A-812B-3E75161AF851}" presName="compNode" presStyleCnt="0"/>
      <dgm:spPr/>
    </dgm:pt>
    <dgm:pt modelId="{AD6C11D0-8FDB-4C32-A2B8-1AF75135FDEE}" type="pres">
      <dgm:prSet presAssocID="{6DDFF2C9-5194-404A-812B-3E75161AF851}" presName="bgRect" presStyleLbl="bgShp" presStyleIdx="1" presStyleCnt="6"/>
      <dgm:spPr/>
    </dgm:pt>
    <dgm:pt modelId="{BADCA051-BFB4-4BE5-9234-D4901E2A8E31}" type="pres">
      <dgm:prSet presAssocID="{6DDFF2C9-5194-404A-812B-3E75161AF851}" presName="iconRect" presStyleLbl="node1" presStyleIdx="1" presStyleCnt="6"/>
      <dgm:spPr>
        <a:solidFill>
          <a:schemeClr val="accent3"/>
        </a:solidFill>
      </dgm:spPr>
    </dgm:pt>
    <dgm:pt modelId="{734ED9E3-712C-4A84-AAFE-FA28E7DCAF12}" type="pres">
      <dgm:prSet presAssocID="{6DDFF2C9-5194-404A-812B-3E75161AF851}" presName="spaceRect" presStyleCnt="0"/>
      <dgm:spPr/>
    </dgm:pt>
    <dgm:pt modelId="{50E22C47-E518-4D74-9735-6B71F5BB2F35}" type="pres">
      <dgm:prSet presAssocID="{6DDFF2C9-5194-404A-812B-3E75161AF851}" presName="parTx" presStyleLbl="revTx" presStyleIdx="1" presStyleCnt="6">
        <dgm:presLayoutVars>
          <dgm:chMax val="0"/>
          <dgm:chPref val="0"/>
        </dgm:presLayoutVars>
      </dgm:prSet>
      <dgm:spPr/>
    </dgm:pt>
    <dgm:pt modelId="{7BFF2E35-63ED-476B-97A2-78BE1BA32D57}" type="pres">
      <dgm:prSet presAssocID="{6AE514B5-B767-456F-B8D8-5BA9768BD597}" presName="sibTrans" presStyleCnt="0"/>
      <dgm:spPr/>
    </dgm:pt>
    <dgm:pt modelId="{B225CFBC-8242-4429-8554-771076BCC3F1}" type="pres">
      <dgm:prSet presAssocID="{652D9523-B0C6-46B0-A023-78534603CF46}" presName="compNode" presStyleCnt="0"/>
      <dgm:spPr/>
    </dgm:pt>
    <dgm:pt modelId="{D2A0E6E3-61DF-4193-B41B-27D311AD7D28}" type="pres">
      <dgm:prSet presAssocID="{652D9523-B0C6-46B0-A023-78534603CF46}" presName="bgRect" presStyleLbl="bgShp" presStyleIdx="2" presStyleCnt="6"/>
      <dgm:spPr/>
    </dgm:pt>
    <dgm:pt modelId="{71598449-79E6-47E0-9D3C-01B67B1349EF}" type="pres">
      <dgm:prSet presAssocID="{652D9523-B0C6-46B0-A023-78534603CF46}" presName="iconRect" presStyleLbl="node1" presStyleIdx="2" presStyleCnt="6"/>
      <dgm:spPr>
        <a:solidFill>
          <a:schemeClr val="accent4"/>
        </a:solidFill>
      </dgm:spPr>
    </dgm:pt>
    <dgm:pt modelId="{95DFE00C-4FFD-423A-8406-718F1E6EF453}" type="pres">
      <dgm:prSet presAssocID="{652D9523-B0C6-46B0-A023-78534603CF46}" presName="spaceRect" presStyleCnt="0"/>
      <dgm:spPr/>
    </dgm:pt>
    <dgm:pt modelId="{45E49AAB-A794-4DE9-AB5D-F5A4D3E78B93}" type="pres">
      <dgm:prSet presAssocID="{652D9523-B0C6-46B0-A023-78534603CF46}" presName="parTx" presStyleLbl="revTx" presStyleIdx="2" presStyleCnt="6">
        <dgm:presLayoutVars>
          <dgm:chMax val="0"/>
          <dgm:chPref val="0"/>
        </dgm:presLayoutVars>
      </dgm:prSet>
      <dgm:spPr/>
    </dgm:pt>
    <dgm:pt modelId="{83FBD37D-FD3E-432E-A98C-9BBE0A5EE993}" type="pres">
      <dgm:prSet presAssocID="{7B03071E-46D0-4EF9-BFDD-C555C05E8D55}" presName="sibTrans" presStyleCnt="0"/>
      <dgm:spPr/>
    </dgm:pt>
    <dgm:pt modelId="{B9958ED6-53AA-483E-9D34-B948E85B4F03}" type="pres">
      <dgm:prSet presAssocID="{7561DEA4-D65A-44C7-8DF3-9C4AE71D348E}" presName="compNode" presStyleCnt="0"/>
      <dgm:spPr/>
    </dgm:pt>
    <dgm:pt modelId="{39645E4B-56F8-457E-8FD4-A323CA03B648}" type="pres">
      <dgm:prSet presAssocID="{7561DEA4-D65A-44C7-8DF3-9C4AE71D348E}" presName="bgRect" presStyleLbl="bgShp" presStyleIdx="3" presStyleCnt="6"/>
      <dgm:spPr/>
    </dgm:pt>
    <dgm:pt modelId="{E0426DEB-2893-4673-A8FB-BA89912F4D8D}" type="pres">
      <dgm:prSet presAssocID="{7561DEA4-D65A-44C7-8DF3-9C4AE71D348E}" presName="iconRect" presStyleLbl="node1" presStyleIdx="3" presStyleCnt="6"/>
      <dgm:spPr>
        <a:solidFill>
          <a:schemeClr val="accent5"/>
        </a:solidFill>
      </dgm:spPr>
    </dgm:pt>
    <dgm:pt modelId="{D0D5FD29-90E6-4CD6-B1D9-4ECA1BFED0CC}" type="pres">
      <dgm:prSet presAssocID="{7561DEA4-D65A-44C7-8DF3-9C4AE71D348E}" presName="spaceRect" presStyleCnt="0"/>
      <dgm:spPr/>
    </dgm:pt>
    <dgm:pt modelId="{0F5419AF-61FD-4389-9232-41DC81AEC94A}" type="pres">
      <dgm:prSet presAssocID="{7561DEA4-D65A-44C7-8DF3-9C4AE71D348E}" presName="parTx" presStyleLbl="revTx" presStyleIdx="3" presStyleCnt="6">
        <dgm:presLayoutVars>
          <dgm:chMax val="0"/>
          <dgm:chPref val="0"/>
        </dgm:presLayoutVars>
      </dgm:prSet>
      <dgm:spPr/>
    </dgm:pt>
    <dgm:pt modelId="{660F42DA-4478-4490-8174-2EE46CF47579}" type="pres">
      <dgm:prSet presAssocID="{80978474-2B78-4B73-AA3E-52FBCC356928}" presName="sibTrans" presStyleCnt="0"/>
      <dgm:spPr/>
    </dgm:pt>
    <dgm:pt modelId="{51D142B8-3118-4997-A662-14CAE3B44B86}" type="pres">
      <dgm:prSet presAssocID="{F6B85EAC-DD4F-4BE7-A937-C8EA0FE55BE7}" presName="compNode" presStyleCnt="0"/>
      <dgm:spPr/>
    </dgm:pt>
    <dgm:pt modelId="{CAF06117-41BC-47DF-8DA1-B59E0B32AF5A}" type="pres">
      <dgm:prSet presAssocID="{F6B85EAC-DD4F-4BE7-A937-C8EA0FE55BE7}" presName="bgRect" presStyleLbl="bgShp" presStyleIdx="4" presStyleCnt="6"/>
      <dgm:spPr/>
    </dgm:pt>
    <dgm:pt modelId="{4CBB0EA9-11F5-4D31-90CC-2912C0B4DD83}" type="pres">
      <dgm:prSet presAssocID="{F6B85EAC-DD4F-4BE7-A937-C8EA0FE55BE7}" presName="iconRect" presStyleLbl="node1" presStyleIdx="4" presStyleCnt="6"/>
      <dgm:spPr>
        <a:solidFill>
          <a:schemeClr val="accent6">
            <a:lumMod val="60000"/>
            <a:lumOff val="40000"/>
          </a:schemeClr>
        </a:solidFill>
      </dgm:spPr>
    </dgm:pt>
    <dgm:pt modelId="{5E040B29-26DD-4A7A-AC86-534B7B5357B0}" type="pres">
      <dgm:prSet presAssocID="{F6B85EAC-DD4F-4BE7-A937-C8EA0FE55BE7}" presName="spaceRect" presStyleCnt="0"/>
      <dgm:spPr/>
    </dgm:pt>
    <dgm:pt modelId="{DD5FBF36-5A0D-4460-A3AB-7B3DBE6E83A4}" type="pres">
      <dgm:prSet presAssocID="{F6B85EAC-DD4F-4BE7-A937-C8EA0FE55BE7}" presName="parTx" presStyleLbl="revTx" presStyleIdx="4" presStyleCnt="6">
        <dgm:presLayoutVars>
          <dgm:chMax val="0"/>
          <dgm:chPref val="0"/>
        </dgm:presLayoutVars>
      </dgm:prSet>
      <dgm:spPr/>
    </dgm:pt>
    <dgm:pt modelId="{36CFFC1D-E465-42C1-B226-00FDA4F276B4}" type="pres">
      <dgm:prSet presAssocID="{2BA12840-EE49-4693-8342-A14469AA2EFD}" presName="sibTrans" presStyleCnt="0"/>
      <dgm:spPr/>
    </dgm:pt>
    <dgm:pt modelId="{C938C9FF-BA70-45C1-9222-B099D48DF9EE}" type="pres">
      <dgm:prSet presAssocID="{FD5EDCBB-D44D-485F-9842-8EBA94DD0D05}" presName="compNode" presStyleCnt="0"/>
      <dgm:spPr/>
    </dgm:pt>
    <dgm:pt modelId="{71282925-B956-4C61-9D9D-017E02118374}" type="pres">
      <dgm:prSet presAssocID="{FD5EDCBB-D44D-485F-9842-8EBA94DD0D05}" presName="bgRect" presStyleLbl="bgShp" presStyleIdx="5" presStyleCnt="6"/>
      <dgm:spPr/>
    </dgm:pt>
    <dgm:pt modelId="{AF2AE87B-0A55-41F8-B727-68ECF9C2A526}" type="pres">
      <dgm:prSet presAssocID="{FD5EDCBB-D44D-485F-9842-8EBA94DD0D05}" presName="iconRect" presStyleLbl="node1" presStyleIdx="5" presStyleCnt="6"/>
      <dgm:spPr>
        <a:solidFill>
          <a:schemeClr val="accent6">
            <a:lumMod val="40000"/>
            <a:lumOff val="60000"/>
          </a:schemeClr>
        </a:solidFill>
      </dgm:spPr>
    </dgm:pt>
    <dgm:pt modelId="{FF845859-F125-410D-A90D-0FBCD49A35AB}" type="pres">
      <dgm:prSet presAssocID="{FD5EDCBB-D44D-485F-9842-8EBA94DD0D05}" presName="spaceRect" presStyleCnt="0"/>
      <dgm:spPr/>
    </dgm:pt>
    <dgm:pt modelId="{86D1067C-D664-467D-B5FC-ED6D0BC13BB0}" type="pres">
      <dgm:prSet presAssocID="{FD5EDCBB-D44D-485F-9842-8EBA94DD0D05}" presName="parTx" presStyleLbl="revTx" presStyleIdx="5" presStyleCnt="6">
        <dgm:presLayoutVars>
          <dgm:chMax val="0"/>
          <dgm:chPref val="0"/>
        </dgm:presLayoutVars>
      </dgm:prSet>
      <dgm:spPr/>
    </dgm:pt>
  </dgm:ptLst>
  <dgm:cxnLst>
    <dgm:cxn modelId="{62F73F08-CC2B-4EDC-9401-DED3103FCB1A}" srcId="{19EBC825-9FC6-4AEC-8B54-8E114B1F33D1}" destId="{6DDFF2C9-5194-404A-812B-3E75161AF851}" srcOrd="1" destOrd="0" parTransId="{C6B37B97-6118-4636-BA93-6CCA85CFF1E7}" sibTransId="{6AE514B5-B767-456F-B8D8-5BA9768BD597}"/>
    <dgm:cxn modelId="{867B011E-8317-40AB-B72E-287C66656E87}" type="presOf" srcId="{652D9523-B0C6-46B0-A023-78534603CF46}" destId="{45E49AAB-A794-4DE9-AB5D-F5A4D3E78B93}" srcOrd="0" destOrd="0" presId="urn:microsoft.com/office/officeart/2018/2/layout/IconVerticalSolidList"/>
    <dgm:cxn modelId="{6C4F836A-05E8-4CB6-AC28-09E14E3A063A}" srcId="{19EBC825-9FC6-4AEC-8B54-8E114B1F33D1}" destId="{652D9523-B0C6-46B0-A023-78534603CF46}" srcOrd="2" destOrd="0" parTransId="{4CAB9276-7CBA-4018-9438-23AA9C017A26}" sibTransId="{7B03071E-46D0-4EF9-BFDD-C555C05E8D55}"/>
    <dgm:cxn modelId="{A1FDB055-D0B1-4278-887E-57A4D51907ED}" type="presOf" srcId="{6DDFF2C9-5194-404A-812B-3E75161AF851}" destId="{50E22C47-E518-4D74-9735-6B71F5BB2F35}" srcOrd="0" destOrd="0" presId="urn:microsoft.com/office/officeart/2018/2/layout/IconVerticalSolidList"/>
    <dgm:cxn modelId="{DF677A89-CA92-4CA6-A282-7F0BBA0B4560}" srcId="{19EBC825-9FC6-4AEC-8B54-8E114B1F33D1}" destId="{7686EBB9-BA6C-4121-984D-A13E5BF175CB}" srcOrd="0" destOrd="0" parTransId="{02D5DEA8-010E-422C-A83C-6CD53B8DD21D}" sibTransId="{A95E7948-FE80-4CB0-A999-9105DC79C5B3}"/>
    <dgm:cxn modelId="{0C86A589-294C-4707-B89C-33912D10839C}" type="presOf" srcId="{F6B85EAC-DD4F-4BE7-A937-C8EA0FE55BE7}" destId="{DD5FBF36-5A0D-4460-A3AB-7B3DBE6E83A4}" srcOrd="0" destOrd="0" presId="urn:microsoft.com/office/officeart/2018/2/layout/IconVerticalSolidList"/>
    <dgm:cxn modelId="{84F5B7C7-8C7F-4E96-B8F6-7B07E625EE52}" srcId="{19EBC825-9FC6-4AEC-8B54-8E114B1F33D1}" destId="{FD5EDCBB-D44D-485F-9842-8EBA94DD0D05}" srcOrd="5" destOrd="0" parTransId="{B9031033-9DDA-4A13-8236-34A5F4C8B9DD}" sibTransId="{B2C4F899-7369-4F04-9570-37FD0A46F90C}"/>
    <dgm:cxn modelId="{DE6ADBCD-5A0F-42C5-A108-C3BADA1CAC58}" type="presOf" srcId="{19EBC825-9FC6-4AEC-8B54-8E114B1F33D1}" destId="{B6E9E469-C417-49E2-B09D-10DBB83D8DFB}" srcOrd="0" destOrd="0" presId="urn:microsoft.com/office/officeart/2018/2/layout/IconVerticalSolidList"/>
    <dgm:cxn modelId="{C74995D9-237A-4890-8F2E-2893EFA8AEB9}" srcId="{19EBC825-9FC6-4AEC-8B54-8E114B1F33D1}" destId="{7561DEA4-D65A-44C7-8DF3-9C4AE71D348E}" srcOrd="3" destOrd="0" parTransId="{FDE96659-BDCF-4D2C-A961-98B7683F9C96}" sibTransId="{80978474-2B78-4B73-AA3E-52FBCC356928}"/>
    <dgm:cxn modelId="{0BABBAEB-A3BE-487B-93D2-8A4791A30E26}" type="presOf" srcId="{7686EBB9-BA6C-4121-984D-A13E5BF175CB}" destId="{E6FE9FE6-E314-45A4-BFE5-C48130779A7F}" srcOrd="0" destOrd="0" presId="urn:microsoft.com/office/officeart/2018/2/layout/IconVerticalSolidList"/>
    <dgm:cxn modelId="{244B7DF1-85FC-40F2-B22B-445B541E11BC}" srcId="{19EBC825-9FC6-4AEC-8B54-8E114B1F33D1}" destId="{F6B85EAC-DD4F-4BE7-A937-C8EA0FE55BE7}" srcOrd="4" destOrd="0" parTransId="{E749DB7F-3959-4E47-892B-7552224058AC}" sibTransId="{2BA12840-EE49-4693-8342-A14469AA2EFD}"/>
    <dgm:cxn modelId="{2A6C13F9-2DE8-4914-A63B-AD714A491B57}" type="presOf" srcId="{7561DEA4-D65A-44C7-8DF3-9C4AE71D348E}" destId="{0F5419AF-61FD-4389-9232-41DC81AEC94A}" srcOrd="0" destOrd="0" presId="urn:microsoft.com/office/officeart/2018/2/layout/IconVerticalSolidList"/>
    <dgm:cxn modelId="{7A5087FD-4503-4B80-99D8-24753AECE905}" type="presOf" srcId="{FD5EDCBB-D44D-485F-9842-8EBA94DD0D05}" destId="{86D1067C-D664-467D-B5FC-ED6D0BC13BB0}" srcOrd="0" destOrd="0" presId="urn:microsoft.com/office/officeart/2018/2/layout/IconVerticalSolidList"/>
    <dgm:cxn modelId="{12B46526-6C1E-4F37-A84E-F68C1429576B}" type="presParOf" srcId="{B6E9E469-C417-49E2-B09D-10DBB83D8DFB}" destId="{E471D6AC-D217-4719-8D43-144ABC9FDD07}" srcOrd="0" destOrd="0" presId="urn:microsoft.com/office/officeart/2018/2/layout/IconVerticalSolidList"/>
    <dgm:cxn modelId="{E7D7CBB6-7D26-4617-8F45-BED164B3C373}" type="presParOf" srcId="{E471D6AC-D217-4719-8D43-144ABC9FDD07}" destId="{0332FDC5-7E64-4C79-99D1-724CDFC3BEA4}" srcOrd="0" destOrd="0" presId="urn:microsoft.com/office/officeart/2018/2/layout/IconVerticalSolidList"/>
    <dgm:cxn modelId="{364F1E57-9231-400E-B43B-E93C0B6CB3CB}" type="presParOf" srcId="{E471D6AC-D217-4719-8D43-144ABC9FDD07}" destId="{9F224431-DDF7-439F-B114-CFFC61A73F47}" srcOrd="1" destOrd="0" presId="urn:microsoft.com/office/officeart/2018/2/layout/IconVerticalSolidList"/>
    <dgm:cxn modelId="{0F05A9AC-C371-4B73-AD69-C7B2A1AE3014}" type="presParOf" srcId="{E471D6AC-D217-4719-8D43-144ABC9FDD07}" destId="{5DFABFB2-8DC5-4794-B803-9B74EB379950}" srcOrd="2" destOrd="0" presId="urn:microsoft.com/office/officeart/2018/2/layout/IconVerticalSolidList"/>
    <dgm:cxn modelId="{D66814C2-699E-4BFE-B8A0-023C91844130}" type="presParOf" srcId="{E471D6AC-D217-4719-8D43-144ABC9FDD07}" destId="{E6FE9FE6-E314-45A4-BFE5-C48130779A7F}" srcOrd="3" destOrd="0" presId="urn:microsoft.com/office/officeart/2018/2/layout/IconVerticalSolidList"/>
    <dgm:cxn modelId="{65BE15C1-5116-450A-BD5E-A2AD7884B7FA}" type="presParOf" srcId="{B6E9E469-C417-49E2-B09D-10DBB83D8DFB}" destId="{248DDC5D-9EC2-451A-B46D-B02A6AC7D231}" srcOrd="1" destOrd="0" presId="urn:microsoft.com/office/officeart/2018/2/layout/IconVerticalSolidList"/>
    <dgm:cxn modelId="{8CE82739-7A90-4B1A-B07A-F43B8C4AB0D3}" type="presParOf" srcId="{B6E9E469-C417-49E2-B09D-10DBB83D8DFB}" destId="{89214C19-26E2-4384-B070-5369C6ED51CF}" srcOrd="2" destOrd="0" presId="urn:microsoft.com/office/officeart/2018/2/layout/IconVerticalSolidList"/>
    <dgm:cxn modelId="{3B7AE65B-5627-4F50-9DD4-2DEC03E5E5F3}" type="presParOf" srcId="{89214C19-26E2-4384-B070-5369C6ED51CF}" destId="{AD6C11D0-8FDB-4C32-A2B8-1AF75135FDEE}" srcOrd="0" destOrd="0" presId="urn:microsoft.com/office/officeart/2018/2/layout/IconVerticalSolidList"/>
    <dgm:cxn modelId="{76A65E46-4C15-4C46-B7E6-C8FF713E68D6}" type="presParOf" srcId="{89214C19-26E2-4384-B070-5369C6ED51CF}" destId="{BADCA051-BFB4-4BE5-9234-D4901E2A8E31}" srcOrd="1" destOrd="0" presId="urn:microsoft.com/office/officeart/2018/2/layout/IconVerticalSolidList"/>
    <dgm:cxn modelId="{629510D8-1BC1-4FC4-B265-99EFFAF1D476}" type="presParOf" srcId="{89214C19-26E2-4384-B070-5369C6ED51CF}" destId="{734ED9E3-712C-4A84-AAFE-FA28E7DCAF12}" srcOrd="2" destOrd="0" presId="urn:microsoft.com/office/officeart/2018/2/layout/IconVerticalSolidList"/>
    <dgm:cxn modelId="{F4F18C9F-97A8-4E28-A2BD-F671265CCED1}" type="presParOf" srcId="{89214C19-26E2-4384-B070-5369C6ED51CF}" destId="{50E22C47-E518-4D74-9735-6B71F5BB2F35}" srcOrd="3" destOrd="0" presId="urn:microsoft.com/office/officeart/2018/2/layout/IconVerticalSolidList"/>
    <dgm:cxn modelId="{D486A416-2958-421E-8891-F95656415723}" type="presParOf" srcId="{B6E9E469-C417-49E2-B09D-10DBB83D8DFB}" destId="{7BFF2E35-63ED-476B-97A2-78BE1BA32D57}" srcOrd="3" destOrd="0" presId="urn:microsoft.com/office/officeart/2018/2/layout/IconVerticalSolidList"/>
    <dgm:cxn modelId="{FB3E6491-995A-45F3-9979-7BC28757E2E6}" type="presParOf" srcId="{B6E9E469-C417-49E2-B09D-10DBB83D8DFB}" destId="{B225CFBC-8242-4429-8554-771076BCC3F1}" srcOrd="4" destOrd="0" presId="urn:microsoft.com/office/officeart/2018/2/layout/IconVerticalSolidList"/>
    <dgm:cxn modelId="{B81C7DD6-791A-4CD0-967D-D830A270FCE2}" type="presParOf" srcId="{B225CFBC-8242-4429-8554-771076BCC3F1}" destId="{D2A0E6E3-61DF-4193-B41B-27D311AD7D28}" srcOrd="0" destOrd="0" presId="urn:microsoft.com/office/officeart/2018/2/layout/IconVerticalSolidList"/>
    <dgm:cxn modelId="{7873BAA7-3820-4B32-BFC0-9F4C304EC3A3}" type="presParOf" srcId="{B225CFBC-8242-4429-8554-771076BCC3F1}" destId="{71598449-79E6-47E0-9D3C-01B67B1349EF}" srcOrd="1" destOrd="0" presId="urn:microsoft.com/office/officeart/2018/2/layout/IconVerticalSolidList"/>
    <dgm:cxn modelId="{71DD7885-26E7-4CC8-80FF-064EA19806DB}" type="presParOf" srcId="{B225CFBC-8242-4429-8554-771076BCC3F1}" destId="{95DFE00C-4FFD-423A-8406-718F1E6EF453}" srcOrd="2" destOrd="0" presId="urn:microsoft.com/office/officeart/2018/2/layout/IconVerticalSolidList"/>
    <dgm:cxn modelId="{4F65AC85-C6AA-4460-9FBB-CC3AC881A155}" type="presParOf" srcId="{B225CFBC-8242-4429-8554-771076BCC3F1}" destId="{45E49AAB-A794-4DE9-AB5D-F5A4D3E78B93}" srcOrd="3" destOrd="0" presId="urn:microsoft.com/office/officeart/2018/2/layout/IconVerticalSolidList"/>
    <dgm:cxn modelId="{714DC8D5-65EB-4728-B21C-98BED414AA50}" type="presParOf" srcId="{B6E9E469-C417-49E2-B09D-10DBB83D8DFB}" destId="{83FBD37D-FD3E-432E-A98C-9BBE0A5EE993}" srcOrd="5" destOrd="0" presId="urn:microsoft.com/office/officeart/2018/2/layout/IconVerticalSolidList"/>
    <dgm:cxn modelId="{7BBE90C4-0467-4662-9B65-391681E1E41F}" type="presParOf" srcId="{B6E9E469-C417-49E2-B09D-10DBB83D8DFB}" destId="{B9958ED6-53AA-483E-9D34-B948E85B4F03}" srcOrd="6" destOrd="0" presId="urn:microsoft.com/office/officeart/2018/2/layout/IconVerticalSolidList"/>
    <dgm:cxn modelId="{16295075-0E0D-4D2B-BD46-9C73F2C9EF30}" type="presParOf" srcId="{B9958ED6-53AA-483E-9D34-B948E85B4F03}" destId="{39645E4B-56F8-457E-8FD4-A323CA03B648}" srcOrd="0" destOrd="0" presId="urn:microsoft.com/office/officeart/2018/2/layout/IconVerticalSolidList"/>
    <dgm:cxn modelId="{432ABC59-1A2E-4304-8542-41F57DE245B1}" type="presParOf" srcId="{B9958ED6-53AA-483E-9D34-B948E85B4F03}" destId="{E0426DEB-2893-4673-A8FB-BA89912F4D8D}" srcOrd="1" destOrd="0" presId="urn:microsoft.com/office/officeart/2018/2/layout/IconVerticalSolidList"/>
    <dgm:cxn modelId="{12CBBB3F-1325-4846-8A37-971410658C82}" type="presParOf" srcId="{B9958ED6-53AA-483E-9D34-B948E85B4F03}" destId="{D0D5FD29-90E6-4CD6-B1D9-4ECA1BFED0CC}" srcOrd="2" destOrd="0" presId="urn:microsoft.com/office/officeart/2018/2/layout/IconVerticalSolidList"/>
    <dgm:cxn modelId="{12EA069D-E436-4DD7-B3FF-C4DB58119645}" type="presParOf" srcId="{B9958ED6-53AA-483E-9D34-B948E85B4F03}" destId="{0F5419AF-61FD-4389-9232-41DC81AEC94A}" srcOrd="3" destOrd="0" presId="urn:microsoft.com/office/officeart/2018/2/layout/IconVerticalSolidList"/>
    <dgm:cxn modelId="{169FC5A6-F764-4426-9F51-9DCC7C5285EE}" type="presParOf" srcId="{B6E9E469-C417-49E2-B09D-10DBB83D8DFB}" destId="{660F42DA-4478-4490-8174-2EE46CF47579}" srcOrd="7" destOrd="0" presId="urn:microsoft.com/office/officeart/2018/2/layout/IconVerticalSolidList"/>
    <dgm:cxn modelId="{AD89FE93-35DB-4DFD-BFF7-4A852B0B8E1C}" type="presParOf" srcId="{B6E9E469-C417-49E2-B09D-10DBB83D8DFB}" destId="{51D142B8-3118-4997-A662-14CAE3B44B86}" srcOrd="8" destOrd="0" presId="urn:microsoft.com/office/officeart/2018/2/layout/IconVerticalSolidList"/>
    <dgm:cxn modelId="{D511398E-C4F2-449A-B8F7-11F30E650C79}" type="presParOf" srcId="{51D142B8-3118-4997-A662-14CAE3B44B86}" destId="{CAF06117-41BC-47DF-8DA1-B59E0B32AF5A}" srcOrd="0" destOrd="0" presId="urn:microsoft.com/office/officeart/2018/2/layout/IconVerticalSolidList"/>
    <dgm:cxn modelId="{FA4B6C22-7E65-4D19-9466-50A2336106AD}" type="presParOf" srcId="{51D142B8-3118-4997-A662-14CAE3B44B86}" destId="{4CBB0EA9-11F5-4D31-90CC-2912C0B4DD83}" srcOrd="1" destOrd="0" presId="urn:microsoft.com/office/officeart/2018/2/layout/IconVerticalSolidList"/>
    <dgm:cxn modelId="{8C0D7B06-D780-47E7-85DB-7D4C0C2A4F61}" type="presParOf" srcId="{51D142B8-3118-4997-A662-14CAE3B44B86}" destId="{5E040B29-26DD-4A7A-AC86-534B7B5357B0}" srcOrd="2" destOrd="0" presId="urn:microsoft.com/office/officeart/2018/2/layout/IconVerticalSolidList"/>
    <dgm:cxn modelId="{7BF6C3C9-EB10-498C-9CD6-96BBD8EF59C1}" type="presParOf" srcId="{51D142B8-3118-4997-A662-14CAE3B44B86}" destId="{DD5FBF36-5A0D-4460-A3AB-7B3DBE6E83A4}" srcOrd="3" destOrd="0" presId="urn:microsoft.com/office/officeart/2018/2/layout/IconVerticalSolidList"/>
    <dgm:cxn modelId="{FFBDAA43-4422-45E9-9104-D6E5F0F12733}" type="presParOf" srcId="{B6E9E469-C417-49E2-B09D-10DBB83D8DFB}" destId="{36CFFC1D-E465-42C1-B226-00FDA4F276B4}" srcOrd="9" destOrd="0" presId="urn:microsoft.com/office/officeart/2018/2/layout/IconVerticalSolidList"/>
    <dgm:cxn modelId="{2D4639E9-CCC7-4D48-8B93-A4516E56A284}" type="presParOf" srcId="{B6E9E469-C417-49E2-B09D-10DBB83D8DFB}" destId="{C938C9FF-BA70-45C1-9222-B099D48DF9EE}" srcOrd="10" destOrd="0" presId="urn:microsoft.com/office/officeart/2018/2/layout/IconVerticalSolidList"/>
    <dgm:cxn modelId="{D5C9165F-96D4-4490-B827-387BD86EEF65}" type="presParOf" srcId="{C938C9FF-BA70-45C1-9222-B099D48DF9EE}" destId="{71282925-B956-4C61-9D9D-017E02118374}" srcOrd="0" destOrd="0" presId="urn:microsoft.com/office/officeart/2018/2/layout/IconVerticalSolidList"/>
    <dgm:cxn modelId="{58DB25D3-1A2D-463D-8606-BDCC2E42B4CF}" type="presParOf" srcId="{C938C9FF-BA70-45C1-9222-B099D48DF9EE}" destId="{AF2AE87B-0A55-41F8-B727-68ECF9C2A526}" srcOrd="1" destOrd="0" presId="urn:microsoft.com/office/officeart/2018/2/layout/IconVerticalSolidList"/>
    <dgm:cxn modelId="{A60BCD95-36F9-412B-829B-7C94659A286B}" type="presParOf" srcId="{C938C9FF-BA70-45C1-9222-B099D48DF9EE}" destId="{FF845859-F125-410D-A90D-0FBCD49A35AB}" srcOrd="2" destOrd="0" presId="urn:microsoft.com/office/officeart/2018/2/layout/IconVerticalSolidList"/>
    <dgm:cxn modelId="{558C68F2-1139-41A2-9104-2C5B7482EC17}" type="presParOf" srcId="{C938C9FF-BA70-45C1-9222-B099D48DF9EE}" destId="{86D1067C-D664-467D-B5FC-ED6D0BC13B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6D4532-EC78-491E-89F2-B26B34F6078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48A420B-0E79-4B07-928B-DC485ACE2177}">
      <dgm:prSet/>
      <dgm:spPr/>
      <dgm:t>
        <a:bodyPr/>
        <a:lstStyle/>
        <a:p>
          <a:pPr>
            <a:lnSpc>
              <a:spcPct val="100000"/>
            </a:lnSpc>
          </a:pPr>
          <a:r>
            <a:rPr lang="en-US"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All traffic is encrypted </a:t>
          </a:r>
          <a:br>
            <a:rPr lang="en-US" dirty="0">
              <a:effectLst/>
              <a:latin typeface="Calibri" panose="020F0502020204030204" pitchFamily="34" charset="0"/>
              <a:ea typeface="Calibri" panose="020F0502020204030204" pitchFamily="34" charset="0"/>
              <a:cs typeface="Arial" panose="020B0604020202020204" pitchFamily="34" charset="0"/>
            </a:rPr>
          </a:br>
          <a:endParaRPr lang="en-US" dirty="0"/>
        </a:p>
      </dgm:t>
    </dgm:pt>
    <dgm:pt modelId="{1873AB47-FAC4-400E-87B9-812D69D985E4}" type="parTrans" cxnId="{6A808524-644F-4BFC-8B70-BD9C54CAD9E1}">
      <dgm:prSet/>
      <dgm:spPr/>
      <dgm:t>
        <a:bodyPr/>
        <a:lstStyle/>
        <a:p>
          <a:endParaRPr lang="en-US"/>
        </a:p>
      </dgm:t>
    </dgm:pt>
    <dgm:pt modelId="{0F09D47B-4277-451D-A8D6-FE3633E9A0AD}" type="sibTrans" cxnId="{6A808524-644F-4BFC-8B70-BD9C54CAD9E1}">
      <dgm:prSet/>
      <dgm:spPr/>
      <dgm:t>
        <a:bodyPr/>
        <a:lstStyle/>
        <a:p>
          <a:pPr>
            <a:lnSpc>
              <a:spcPct val="100000"/>
            </a:lnSpc>
          </a:pPr>
          <a:endParaRPr lang="en-US"/>
        </a:p>
      </dgm:t>
    </dgm:pt>
    <dgm:pt modelId="{763A1039-D3AC-49B5-B25A-EA15E74F276F}">
      <dgm:prSet/>
      <dgm:spPr/>
      <dgm:t>
        <a:bodyPr/>
        <a:lstStyle/>
        <a:p>
          <a:pPr>
            <a:lnSpc>
              <a:spcPct val="100000"/>
            </a:lnSpc>
          </a:pPr>
          <a:r>
            <a:rPr lang="en-US"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full internet access</a:t>
          </a:r>
          <a:br>
            <a:rPr lang="en-US" dirty="0">
              <a:effectLst/>
              <a:latin typeface="Calibri" panose="020F0502020204030204" pitchFamily="34" charset="0"/>
              <a:ea typeface="Calibri" panose="020F0502020204030204" pitchFamily="34" charset="0"/>
              <a:cs typeface="Arial" panose="020B0604020202020204" pitchFamily="34" charset="0"/>
            </a:rPr>
          </a:br>
          <a:endParaRPr lang="en-US" dirty="0"/>
        </a:p>
      </dgm:t>
    </dgm:pt>
    <dgm:pt modelId="{8A239C53-FBE5-4840-8066-94223749AF93}" type="parTrans" cxnId="{514339CC-BECB-4D29-8729-008FA297F769}">
      <dgm:prSet/>
      <dgm:spPr/>
      <dgm:t>
        <a:bodyPr/>
        <a:lstStyle/>
        <a:p>
          <a:endParaRPr lang="en-US"/>
        </a:p>
      </dgm:t>
    </dgm:pt>
    <dgm:pt modelId="{B67454D7-825D-407B-AA28-93EE772700BA}" type="sibTrans" cxnId="{514339CC-BECB-4D29-8729-008FA297F769}">
      <dgm:prSet/>
      <dgm:spPr/>
      <dgm:t>
        <a:bodyPr/>
        <a:lstStyle/>
        <a:p>
          <a:pPr>
            <a:lnSpc>
              <a:spcPct val="100000"/>
            </a:lnSpc>
          </a:pPr>
          <a:endParaRPr lang="en-US"/>
        </a:p>
      </dgm:t>
    </dgm:pt>
    <dgm:pt modelId="{851A2FD8-8465-4ED7-8EFB-B7A775111AA2}">
      <dgm:prSet/>
      <dgm:spPr/>
      <dgm:t>
        <a:bodyPr/>
        <a:lstStyle/>
        <a:p>
          <a:pPr>
            <a:lnSpc>
              <a:spcPct val="100000"/>
            </a:lnSpc>
          </a:pPr>
          <a:r>
            <a:rPr lang="en-US"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lower cost</a:t>
          </a:r>
          <a:br>
            <a:rPr lang="en-US" dirty="0">
              <a:effectLst/>
              <a:latin typeface="Calibri" panose="020F0502020204030204" pitchFamily="34" charset="0"/>
              <a:ea typeface="Calibri" panose="020F0502020204030204" pitchFamily="34" charset="0"/>
              <a:cs typeface="Arial" panose="020B0604020202020204" pitchFamily="34" charset="0"/>
            </a:rPr>
          </a:br>
          <a:endParaRPr lang="en-US" dirty="0"/>
        </a:p>
      </dgm:t>
    </dgm:pt>
    <dgm:pt modelId="{387A5B25-0430-45DA-AC0D-AD040C763D8C}" type="parTrans" cxnId="{4A47E992-F91F-4127-B8F3-6D21BFCDD116}">
      <dgm:prSet/>
      <dgm:spPr/>
      <dgm:t>
        <a:bodyPr/>
        <a:lstStyle/>
        <a:p>
          <a:endParaRPr lang="en-US"/>
        </a:p>
      </dgm:t>
    </dgm:pt>
    <dgm:pt modelId="{8CBBB277-0884-49AE-A0CC-8D66D6EB3184}" type="sibTrans" cxnId="{4A47E992-F91F-4127-B8F3-6D21BFCDD116}">
      <dgm:prSet/>
      <dgm:spPr/>
      <dgm:t>
        <a:bodyPr/>
        <a:lstStyle/>
        <a:p>
          <a:pPr>
            <a:lnSpc>
              <a:spcPct val="100000"/>
            </a:lnSpc>
          </a:pPr>
          <a:endParaRPr lang="en-US"/>
        </a:p>
      </dgm:t>
    </dgm:pt>
    <dgm:pt modelId="{C5B109E7-DCB6-4A91-A6D7-5DE7E49E0E5D}">
      <dgm:prSet/>
      <dgm:spPr/>
      <dgm:t>
        <a:bodyPr/>
        <a:lstStyle/>
        <a:p>
          <a:pPr>
            <a:lnSpc>
              <a:spcPct val="100000"/>
            </a:lnSpc>
          </a:pPr>
          <a:r>
            <a:rPr lang="en-US"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tunnel topology</a:t>
          </a:r>
          <a:br>
            <a:rPr lang="en-US" dirty="0">
              <a:effectLst/>
              <a:latin typeface="Calibri" panose="020F0502020204030204" pitchFamily="34" charset="0"/>
              <a:ea typeface="Calibri" panose="020F0502020204030204" pitchFamily="34" charset="0"/>
              <a:cs typeface="Arial" panose="020B0604020202020204" pitchFamily="34" charset="0"/>
            </a:rPr>
          </a:br>
          <a:endParaRPr lang="en-US" dirty="0"/>
        </a:p>
      </dgm:t>
    </dgm:pt>
    <dgm:pt modelId="{D6FAABC5-3815-4478-8569-BBAD4F56C08C}" type="parTrans" cxnId="{6870C51A-1197-4117-9280-0A4719D2EEBF}">
      <dgm:prSet/>
      <dgm:spPr/>
      <dgm:t>
        <a:bodyPr/>
        <a:lstStyle/>
        <a:p>
          <a:endParaRPr lang="en-US"/>
        </a:p>
      </dgm:t>
    </dgm:pt>
    <dgm:pt modelId="{8350E647-1EF9-4EFA-98D3-D24781C9F8A1}" type="sibTrans" cxnId="{6870C51A-1197-4117-9280-0A4719D2EEBF}">
      <dgm:prSet/>
      <dgm:spPr/>
      <dgm:t>
        <a:bodyPr/>
        <a:lstStyle/>
        <a:p>
          <a:endParaRPr lang="en-US"/>
        </a:p>
      </dgm:t>
    </dgm:pt>
    <dgm:pt modelId="{DD2AAAEB-9109-4BCF-8A37-6278A6A8C5D4}" type="pres">
      <dgm:prSet presAssocID="{A26D4532-EC78-491E-89F2-B26B34F60787}" presName="root" presStyleCnt="0">
        <dgm:presLayoutVars>
          <dgm:dir/>
          <dgm:resizeHandles val="exact"/>
        </dgm:presLayoutVars>
      </dgm:prSet>
      <dgm:spPr/>
    </dgm:pt>
    <dgm:pt modelId="{587D1CEE-309C-458F-94D4-61981E28D29C}" type="pres">
      <dgm:prSet presAssocID="{A26D4532-EC78-491E-89F2-B26B34F60787}" presName="container" presStyleCnt="0">
        <dgm:presLayoutVars>
          <dgm:dir/>
          <dgm:resizeHandles val="exact"/>
        </dgm:presLayoutVars>
      </dgm:prSet>
      <dgm:spPr/>
    </dgm:pt>
    <dgm:pt modelId="{AF11BB8F-40BD-4D7A-A484-006A05A0EC6A}" type="pres">
      <dgm:prSet presAssocID="{948A420B-0E79-4B07-928B-DC485ACE2177}" presName="compNode" presStyleCnt="0"/>
      <dgm:spPr/>
    </dgm:pt>
    <dgm:pt modelId="{68B7E4EA-AE77-4FE8-B004-D8D183028DB0}" type="pres">
      <dgm:prSet presAssocID="{948A420B-0E79-4B07-928B-DC485ACE2177}" presName="iconBgRect" presStyleLbl="bgShp" presStyleIdx="0" presStyleCnt="4"/>
      <dgm:spPr/>
    </dgm:pt>
    <dgm:pt modelId="{AC90EF22-B245-4D5D-B3DE-0E4924F45E97}" type="pres">
      <dgm:prSet presAssocID="{948A420B-0E79-4B07-928B-DC485ACE2177}"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a:noFill/>
        </a:ln>
      </dgm:spPr>
    </dgm:pt>
    <dgm:pt modelId="{BAAC039E-1FAF-4E3A-A644-A247F25B3E07}" type="pres">
      <dgm:prSet presAssocID="{948A420B-0E79-4B07-928B-DC485ACE2177}" presName="spaceRect" presStyleCnt="0"/>
      <dgm:spPr/>
    </dgm:pt>
    <dgm:pt modelId="{193A9448-FA85-480B-BDE8-DDA13C6C1E4A}" type="pres">
      <dgm:prSet presAssocID="{948A420B-0E79-4B07-928B-DC485ACE2177}" presName="textRect" presStyleLbl="revTx" presStyleIdx="0" presStyleCnt="4">
        <dgm:presLayoutVars>
          <dgm:chMax val="1"/>
          <dgm:chPref val="1"/>
        </dgm:presLayoutVars>
      </dgm:prSet>
      <dgm:spPr/>
    </dgm:pt>
    <dgm:pt modelId="{F659F079-3676-437B-8866-1ABDEDFF6867}" type="pres">
      <dgm:prSet presAssocID="{0F09D47B-4277-451D-A8D6-FE3633E9A0AD}" presName="sibTrans" presStyleLbl="sibTrans2D1" presStyleIdx="0" presStyleCnt="0"/>
      <dgm:spPr/>
    </dgm:pt>
    <dgm:pt modelId="{7EE42875-5224-416E-9F4C-25176984F5A5}" type="pres">
      <dgm:prSet presAssocID="{763A1039-D3AC-49B5-B25A-EA15E74F276F}" presName="compNode" presStyleCnt="0"/>
      <dgm:spPr/>
    </dgm:pt>
    <dgm:pt modelId="{7D5BB817-1C0E-4714-A7A6-DD45D2634171}" type="pres">
      <dgm:prSet presAssocID="{763A1039-D3AC-49B5-B25A-EA15E74F276F}" presName="iconBgRect" presStyleLbl="bgShp" presStyleIdx="1" presStyleCnt="4"/>
      <dgm:spPr/>
    </dgm:pt>
    <dgm:pt modelId="{954D098F-DA96-4DA3-95FF-CE7C47708A9C}" type="pres">
      <dgm:prSet presAssocID="{763A1039-D3AC-49B5-B25A-EA15E74F276F}"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C01BACAF-39B5-4B49-8379-3911E5D6591F}" type="pres">
      <dgm:prSet presAssocID="{763A1039-D3AC-49B5-B25A-EA15E74F276F}" presName="spaceRect" presStyleCnt="0"/>
      <dgm:spPr/>
    </dgm:pt>
    <dgm:pt modelId="{6B343174-F7CA-4803-9A11-843D19495ADF}" type="pres">
      <dgm:prSet presAssocID="{763A1039-D3AC-49B5-B25A-EA15E74F276F}" presName="textRect" presStyleLbl="revTx" presStyleIdx="1" presStyleCnt="4">
        <dgm:presLayoutVars>
          <dgm:chMax val="1"/>
          <dgm:chPref val="1"/>
        </dgm:presLayoutVars>
      </dgm:prSet>
      <dgm:spPr/>
    </dgm:pt>
    <dgm:pt modelId="{048D19BA-A960-45F0-81A4-65ECD3DD6B8C}" type="pres">
      <dgm:prSet presAssocID="{B67454D7-825D-407B-AA28-93EE772700BA}" presName="sibTrans" presStyleLbl="sibTrans2D1" presStyleIdx="0" presStyleCnt="0"/>
      <dgm:spPr/>
    </dgm:pt>
    <dgm:pt modelId="{722A4A27-E6BD-49C0-85A5-5211DF47D1A2}" type="pres">
      <dgm:prSet presAssocID="{851A2FD8-8465-4ED7-8EFB-B7A775111AA2}" presName="compNode" presStyleCnt="0"/>
      <dgm:spPr/>
    </dgm:pt>
    <dgm:pt modelId="{87899801-4C02-42CB-8900-856F0866D83F}" type="pres">
      <dgm:prSet presAssocID="{851A2FD8-8465-4ED7-8EFB-B7A775111AA2}" presName="iconBgRect" presStyleLbl="bgShp" presStyleIdx="2" presStyleCnt="4"/>
      <dgm:spPr/>
    </dgm:pt>
    <dgm:pt modelId="{2EEDE798-6652-4FCA-B7B9-53F02BB975B6}" type="pres">
      <dgm:prSet presAssocID="{851A2FD8-8465-4ED7-8EFB-B7A775111AA2}" presName="iconRect" presStyleLbl="node1" presStyleIdx="2"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3D5A1ED5-C310-4EAC-AB2A-75F8E3D33403}" type="pres">
      <dgm:prSet presAssocID="{851A2FD8-8465-4ED7-8EFB-B7A775111AA2}" presName="spaceRect" presStyleCnt="0"/>
      <dgm:spPr/>
    </dgm:pt>
    <dgm:pt modelId="{CBD69EA9-8406-459A-8026-21A8BF7CD9F3}" type="pres">
      <dgm:prSet presAssocID="{851A2FD8-8465-4ED7-8EFB-B7A775111AA2}" presName="textRect" presStyleLbl="revTx" presStyleIdx="2" presStyleCnt="4">
        <dgm:presLayoutVars>
          <dgm:chMax val="1"/>
          <dgm:chPref val="1"/>
        </dgm:presLayoutVars>
      </dgm:prSet>
      <dgm:spPr/>
    </dgm:pt>
    <dgm:pt modelId="{EEA61DEF-A25E-4870-8F2D-DB44D2C481E8}" type="pres">
      <dgm:prSet presAssocID="{8CBBB277-0884-49AE-A0CC-8D66D6EB3184}" presName="sibTrans" presStyleLbl="sibTrans2D1" presStyleIdx="0" presStyleCnt="0"/>
      <dgm:spPr/>
    </dgm:pt>
    <dgm:pt modelId="{3F1073E0-BF2F-4F0A-A384-2E906ADA17B6}" type="pres">
      <dgm:prSet presAssocID="{C5B109E7-DCB6-4A91-A6D7-5DE7E49E0E5D}" presName="compNode" presStyleCnt="0"/>
      <dgm:spPr/>
    </dgm:pt>
    <dgm:pt modelId="{3FFC1C87-932B-4501-A67F-61809D6275B7}" type="pres">
      <dgm:prSet presAssocID="{C5B109E7-DCB6-4A91-A6D7-5DE7E49E0E5D}" presName="iconBgRect" presStyleLbl="bgShp" presStyleIdx="3" presStyleCnt="4"/>
      <dgm:spPr/>
    </dgm:pt>
    <dgm:pt modelId="{BD206710-5693-4145-9A61-1D9758EFC3B1}" type="pres">
      <dgm:prSet presAssocID="{C5B109E7-DCB6-4A91-A6D7-5DE7E49E0E5D}" presName="iconRect" presStyleLbl="node1" presStyleIdx="3" presStyleCnt="4"/>
      <dgm:spPr>
        <a:blipFill>
          <a:blip xmlns:r="http://schemas.openxmlformats.org/officeDocument/2006/relationships" r:embed="rId5"/>
          <a:srcRect/>
          <a:stretch>
            <a:fillRect l="-2000" r="-2000"/>
          </a:stretch>
        </a:blipFill>
      </dgm:spPr>
    </dgm:pt>
    <dgm:pt modelId="{8022CF3C-D53A-4F55-B765-D4AADCE1FDD6}" type="pres">
      <dgm:prSet presAssocID="{C5B109E7-DCB6-4A91-A6D7-5DE7E49E0E5D}" presName="spaceRect" presStyleCnt="0"/>
      <dgm:spPr/>
    </dgm:pt>
    <dgm:pt modelId="{D6E52D1D-3BD7-4280-A144-93010FFFE1A9}" type="pres">
      <dgm:prSet presAssocID="{C5B109E7-DCB6-4A91-A6D7-5DE7E49E0E5D}" presName="textRect" presStyleLbl="revTx" presStyleIdx="3" presStyleCnt="4">
        <dgm:presLayoutVars>
          <dgm:chMax val="1"/>
          <dgm:chPref val="1"/>
        </dgm:presLayoutVars>
      </dgm:prSet>
      <dgm:spPr/>
    </dgm:pt>
  </dgm:ptLst>
  <dgm:cxnLst>
    <dgm:cxn modelId="{FABBD00E-2138-42ED-85CC-AB6031CB0B9E}" type="presOf" srcId="{763A1039-D3AC-49B5-B25A-EA15E74F276F}" destId="{6B343174-F7CA-4803-9A11-843D19495ADF}" srcOrd="0" destOrd="0" presId="urn:microsoft.com/office/officeart/2018/2/layout/IconCircleList"/>
    <dgm:cxn modelId="{D8215319-BBD6-4576-A396-CDEBFF49D2D2}" type="presOf" srcId="{C5B109E7-DCB6-4A91-A6D7-5DE7E49E0E5D}" destId="{D6E52D1D-3BD7-4280-A144-93010FFFE1A9}" srcOrd="0" destOrd="0" presId="urn:microsoft.com/office/officeart/2018/2/layout/IconCircleList"/>
    <dgm:cxn modelId="{6870C51A-1197-4117-9280-0A4719D2EEBF}" srcId="{A26D4532-EC78-491E-89F2-B26B34F60787}" destId="{C5B109E7-DCB6-4A91-A6D7-5DE7E49E0E5D}" srcOrd="3" destOrd="0" parTransId="{D6FAABC5-3815-4478-8569-BBAD4F56C08C}" sibTransId="{8350E647-1EF9-4EFA-98D3-D24781C9F8A1}"/>
    <dgm:cxn modelId="{6A808524-644F-4BFC-8B70-BD9C54CAD9E1}" srcId="{A26D4532-EC78-491E-89F2-B26B34F60787}" destId="{948A420B-0E79-4B07-928B-DC485ACE2177}" srcOrd="0" destOrd="0" parTransId="{1873AB47-FAC4-400E-87B9-812D69D985E4}" sibTransId="{0F09D47B-4277-451D-A8D6-FE3633E9A0AD}"/>
    <dgm:cxn modelId="{C05E3328-1761-470B-9BDB-8629D61EFD11}" type="presOf" srcId="{A26D4532-EC78-491E-89F2-B26B34F60787}" destId="{DD2AAAEB-9109-4BCF-8A37-6278A6A8C5D4}" srcOrd="0" destOrd="0" presId="urn:microsoft.com/office/officeart/2018/2/layout/IconCircleList"/>
    <dgm:cxn modelId="{46797846-496B-44F9-B0B9-6458D649B6C5}" type="presOf" srcId="{948A420B-0E79-4B07-928B-DC485ACE2177}" destId="{193A9448-FA85-480B-BDE8-DDA13C6C1E4A}" srcOrd="0" destOrd="0" presId="urn:microsoft.com/office/officeart/2018/2/layout/IconCircleList"/>
    <dgm:cxn modelId="{C3885F8C-B104-4288-B643-80D0C6768ECC}" type="presOf" srcId="{8CBBB277-0884-49AE-A0CC-8D66D6EB3184}" destId="{EEA61DEF-A25E-4870-8F2D-DB44D2C481E8}" srcOrd="0" destOrd="0" presId="urn:microsoft.com/office/officeart/2018/2/layout/IconCircleList"/>
    <dgm:cxn modelId="{16B1C98F-7062-4CF7-AA48-6016B73CBF63}" type="presOf" srcId="{0F09D47B-4277-451D-A8D6-FE3633E9A0AD}" destId="{F659F079-3676-437B-8866-1ABDEDFF6867}" srcOrd="0" destOrd="0" presId="urn:microsoft.com/office/officeart/2018/2/layout/IconCircleList"/>
    <dgm:cxn modelId="{4A47E992-F91F-4127-B8F3-6D21BFCDD116}" srcId="{A26D4532-EC78-491E-89F2-B26B34F60787}" destId="{851A2FD8-8465-4ED7-8EFB-B7A775111AA2}" srcOrd="2" destOrd="0" parTransId="{387A5B25-0430-45DA-AC0D-AD040C763D8C}" sibTransId="{8CBBB277-0884-49AE-A0CC-8D66D6EB3184}"/>
    <dgm:cxn modelId="{E5EF21C6-AFD7-4773-9C7F-D4587BF7C959}" type="presOf" srcId="{851A2FD8-8465-4ED7-8EFB-B7A775111AA2}" destId="{CBD69EA9-8406-459A-8026-21A8BF7CD9F3}" srcOrd="0" destOrd="0" presId="urn:microsoft.com/office/officeart/2018/2/layout/IconCircleList"/>
    <dgm:cxn modelId="{514339CC-BECB-4D29-8729-008FA297F769}" srcId="{A26D4532-EC78-491E-89F2-B26B34F60787}" destId="{763A1039-D3AC-49B5-B25A-EA15E74F276F}" srcOrd="1" destOrd="0" parTransId="{8A239C53-FBE5-4840-8066-94223749AF93}" sibTransId="{B67454D7-825D-407B-AA28-93EE772700BA}"/>
    <dgm:cxn modelId="{D57A63FA-5633-4FD2-932D-20344A179EEE}" type="presOf" srcId="{B67454D7-825D-407B-AA28-93EE772700BA}" destId="{048D19BA-A960-45F0-81A4-65ECD3DD6B8C}" srcOrd="0" destOrd="0" presId="urn:microsoft.com/office/officeart/2018/2/layout/IconCircleList"/>
    <dgm:cxn modelId="{F35CFE82-107B-484A-939C-31587C1BE2D6}" type="presParOf" srcId="{DD2AAAEB-9109-4BCF-8A37-6278A6A8C5D4}" destId="{587D1CEE-309C-458F-94D4-61981E28D29C}" srcOrd="0" destOrd="0" presId="urn:microsoft.com/office/officeart/2018/2/layout/IconCircleList"/>
    <dgm:cxn modelId="{5C55367A-F986-4AFC-9627-857658D9CAFD}" type="presParOf" srcId="{587D1CEE-309C-458F-94D4-61981E28D29C}" destId="{AF11BB8F-40BD-4D7A-A484-006A05A0EC6A}" srcOrd="0" destOrd="0" presId="urn:microsoft.com/office/officeart/2018/2/layout/IconCircleList"/>
    <dgm:cxn modelId="{D927531D-BFCF-453D-9993-EB4387D286B9}" type="presParOf" srcId="{AF11BB8F-40BD-4D7A-A484-006A05A0EC6A}" destId="{68B7E4EA-AE77-4FE8-B004-D8D183028DB0}" srcOrd="0" destOrd="0" presId="urn:microsoft.com/office/officeart/2018/2/layout/IconCircleList"/>
    <dgm:cxn modelId="{A9FE5D5E-D7E3-450E-91C0-5D8C380CF9F9}" type="presParOf" srcId="{AF11BB8F-40BD-4D7A-A484-006A05A0EC6A}" destId="{AC90EF22-B245-4D5D-B3DE-0E4924F45E97}" srcOrd="1" destOrd="0" presId="urn:microsoft.com/office/officeart/2018/2/layout/IconCircleList"/>
    <dgm:cxn modelId="{C65F2D38-BE8C-4952-92AA-3CC14310B0FD}" type="presParOf" srcId="{AF11BB8F-40BD-4D7A-A484-006A05A0EC6A}" destId="{BAAC039E-1FAF-4E3A-A644-A247F25B3E07}" srcOrd="2" destOrd="0" presId="urn:microsoft.com/office/officeart/2018/2/layout/IconCircleList"/>
    <dgm:cxn modelId="{DFA53A4D-10A4-495F-A973-2602E8061775}" type="presParOf" srcId="{AF11BB8F-40BD-4D7A-A484-006A05A0EC6A}" destId="{193A9448-FA85-480B-BDE8-DDA13C6C1E4A}" srcOrd="3" destOrd="0" presId="urn:microsoft.com/office/officeart/2018/2/layout/IconCircleList"/>
    <dgm:cxn modelId="{C88FDA7E-CC05-435A-AA50-52429BF2FAB5}" type="presParOf" srcId="{587D1CEE-309C-458F-94D4-61981E28D29C}" destId="{F659F079-3676-437B-8866-1ABDEDFF6867}" srcOrd="1" destOrd="0" presId="urn:microsoft.com/office/officeart/2018/2/layout/IconCircleList"/>
    <dgm:cxn modelId="{8AC2E678-2A14-4357-80A6-4A626C7242A0}" type="presParOf" srcId="{587D1CEE-309C-458F-94D4-61981E28D29C}" destId="{7EE42875-5224-416E-9F4C-25176984F5A5}" srcOrd="2" destOrd="0" presId="urn:microsoft.com/office/officeart/2018/2/layout/IconCircleList"/>
    <dgm:cxn modelId="{E6D60772-899D-45CE-BF44-5DADBC4E8076}" type="presParOf" srcId="{7EE42875-5224-416E-9F4C-25176984F5A5}" destId="{7D5BB817-1C0E-4714-A7A6-DD45D2634171}" srcOrd="0" destOrd="0" presId="urn:microsoft.com/office/officeart/2018/2/layout/IconCircleList"/>
    <dgm:cxn modelId="{599BE96D-387B-40E5-A7B6-C91F51A768BB}" type="presParOf" srcId="{7EE42875-5224-416E-9F4C-25176984F5A5}" destId="{954D098F-DA96-4DA3-95FF-CE7C47708A9C}" srcOrd="1" destOrd="0" presId="urn:microsoft.com/office/officeart/2018/2/layout/IconCircleList"/>
    <dgm:cxn modelId="{682E913A-45CB-4FD8-9255-6406D897811D}" type="presParOf" srcId="{7EE42875-5224-416E-9F4C-25176984F5A5}" destId="{C01BACAF-39B5-4B49-8379-3911E5D6591F}" srcOrd="2" destOrd="0" presId="urn:microsoft.com/office/officeart/2018/2/layout/IconCircleList"/>
    <dgm:cxn modelId="{8733397F-5954-4C8E-87DC-E9C14F17CA44}" type="presParOf" srcId="{7EE42875-5224-416E-9F4C-25176984F5A5}" destId="{6B343174-F7CA-4803-9A11-843D19495ADF}" srcOrd="3" destOrd="0" presId="urn:microsoft.com/office/officeart/2018/2/layout/IconCircleList"/>
    <dgm:cxn modelId="{73CB8ED5-5A56-45F3-8F64-BC9AD25F0F53}" type="presParOf" srcId="{587D1CEE-309C-458F-94D4-61981E28D29C}" destId="{048D19BA-A960-45F0-81A4-65ECD3DD6B8C}" srcOrd="3" destOrd="0" presId="urn:microsoft.com/office/officeart/2018/2/layout/IconCircleList"/>
    <dgm:cxn modelId="{C910D847-A2C2-4A83-A5B1-6DA7E8B0AE6F}" type="presParOf" srcId="{587D1CEE-309C-458F-94D4-61981E28D29C}" destId="{722A4A27-E6BD-49C0-85A5-5211DF47D1A2}" srcOrd="4" destOrd="0" presId="urn:microsoft.com/office/officeart/2018/2/layout/IconCircleList"/>
    <dgm:cxn modelId="{A675E4CA-5F2E-441A-B737-29C2D06E5684}" type="presParOf" srcId="{722A4A27-E6BD-49C0-85A5-5211DF47D1A2}" destId="{87899801-4C02-42CB-8900-856F0866D83F}" srcOrd="0" destOrd="0" presId="urn:microsoft.com/office/officeart/2018/2/layout/IconCircleList"/>
    <dgm:cxn modelId="{A71894ED-BFBE-4AC3-BCB3-E5DF6336F997}" type="presParOf" srcId="{722A4A27-E6BD-49C0-85A5-5211DF47D1A2}" destId="{2EEDE798-6652-4FCA-B7B9-53F02BB975B6}" srcOrd="1" destOrd="0" presId="urn:microsoft.com/office/officeart/2018/2/layout/IconCircleList"/>
    <dgm:cxn modelId="{E0640BF2-A3AA-4C22-937F-EABCF46B2DF1}" type="presParOf" srcId="{722A4A27-E6BD-49C0-85A5-5211DF47D1A2}" destId="{3D5A1ED5-C310-4EAC-AB2A-75F8E3D33403}" srcOrd="2" destOrd="0" presId="urn:microsoft.com/office/officeart/2018/2/layout/IconCircleList"/>
    <dgm:cxn modelId="{F7EBC6EC-6464-40A5-BAF1-B1D722A7A543}" type="presParOf" srcId="{722A4A27-E6BD-49C0-85A5-5211DF47D1A2}" destId="{CBD69EA9-8406-459A-8026-21A8BF7CD9F3}" srcOrd="3" destOrd="0" presId="urn:microsoft.com/office/officeart/2018/2/layout/IconCircleList"/>
    <dgm:cxn modelId="{ADCCE0EB-53B2-48ED-8F5C-119B8B1BA0BA}" type="presParOf" srcId="{587D1CEE-309C-458F-94D4-61981E28D29C}" destId="{EEA61DEF-A25E-4870-8F2D-DB44D2C481E8}" srcOrd="5" destOrd="0" presId="urn:microsoft.com/office/officeart/2018/2/layout/IconCircleList"/>
    <dgm:cxn modelId="{4CF541B3-ACC6-4700-96B0-900498C89797}" type="presParOf" srcId="{587D1CEE-309C-458F-94D4-61981E28D29C}" destId="{3F1073E0-BF2F-4F0A-A384-2E906ADA17B6}" srcOrd="6" destOrd="0" presId="urn:microsoft.com/office/officeart/2018/2/layout/IconCircleList"/>
    <dgm:cxn modelId="{FC7E9B9E-10FB-4C7E-BF86-32E50551708A}" type="presParOf" srcId="{3F1073E0-BF2F-4F0A-A384-2E906ADA17B6}" destId="{3FFC1C87-932B-4501-A67F-61809D6275B7}" srcOrd="0" destOrd="0" presId="urn:microsoft.com/office/officeart/2018/2/layout/IconCircleList"/>
    <dgm:cxn modelId="{3542EE57-BE13-4B33-97CB-27F5708EF4E0}" type="presParOf" srcId="{3F1073E0-BF2F-4F0A-A384-2E906ADA17B6}" destId="{BD206710-5693-4145-9A61-1D9758EFC3B1}" srcOrd="1" destOrd="0" presId="urn:microsoft.com/office/officeart/2018/2/layout/IconCircleList"/>
    <dgm:cxn modelId="{5B30EA5C-FF89-41C9-9F28-29469986A202}" type="presParOf" srcId="{3F1073E0-BF2F-4F0A-A384-2E906ADA17B6}" destId="{8022CF3C-D53A-4F55-B765-D4AADCE1FDD6}" srcOrd="2" destOrd="0" presId="urn:microsoft.com/office/officeart/2018/2/layout/IconCircleList"/>
    <dgm:cxn modelId="{4BB17210-BA85-4F44-A968-E7AEBE6DB64C}" type="presParOf" srcId="{3F1073E0-BF2F-4F0A-A384-2E906ADA17B6}" destId="{D6E52D1D-3BD7-4280-A144-93010FFFE1A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EBC825-9FC6-4AEC-8B54-8E114B1F33D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86EBB9-BA6C-4121-984D-A13E5BF175CB}">
      <dgm:prSet/>
      <dgm:spPr/>
      <dgm:t>
        <a:bodyPr/>
        <a:lstStyle/>
        <a:p>
          <a:pPr>
            <a:lnSpc>
              <a:spcPct val="100000"/>
            </a:lnSpc>
          </a:pPr>
          <a:r>
            <a:rPr lang="en-US" b="1" dirty="0">
              <a:solidFill>
                <a:srgbClr val="002060"/>
              </a:solidFill>
            </a:rPr>
            <a:t>Interesting traffic </a:t>
          </a:r>
          <a:endParaRPr lang="en-US" dirty="0">
            <a:solidFill>
              <a:srgbClr val="002060"/>
            </a:solidFill>
          </a:endParaRPr>
        </a:p>
      </dgm:t>
    </dgm:pt>
    <dgm:pt modelId="{02D5DEA8-010E-422C-A83C-6CD53B8DD21D}" type="parTrans" cxnId="{DF677A89-CA92-4CA6-A282-7F0BBA0B4560}">
      <dgm:prSet/>
      <dgm:spPr/>
      <dgm:t>
        <a:bodyPr/>
        <a:lstStyle/>
        <a:p>
          <a:endParaRPr lang="en-US"/>
        </a:p>
      </dgm:t>
    </dgm:pt>
    <dgm:pt modelId="{A95E7948-FE80-4CB0-A999-9105DC79C5B3}" type="sibTrans" cxnId="{DF677A89-CA92-4CA6-A282-7F0BBA0B4560}">
      <dgm:prSet/>
      <dgm:spPr/>
      <dgm:t>
        <a:bodyPr/>
        <a:lstStyle/>
        <a:p>
          <a:endParaRPr lang="en-US"/>
        </a:p>
      </dgm:t>
    </dgm:pt>
    <dgm:pt modelId="{DD1CE65A-A0AF-44BE-9057-1275F73B7D46}">
      <dgm:prSet/>
      <dgm:spPr/>
      <dgm:t>
        <a:bodyPr/>
        <a:lstStyle/>
        <a:p>
          <a:pPr>
            <a:lnSpc>
              <a:spcPct val="100000"/>
            </a:lnSpc>
          </a:pPr>
          <a:r>
            <a:rPr lang="en-US" b="1" dirty="0">
              <a:solidFill>
                <a:srgbClr val="002060"/>
              </a:solidFill>
            </a:rPr>
            <a:t>Negotiation</a:t>
          </a:r>
        </a:p>
      </dgm:t>
    </dgm:pt>
    <dgm:pt modelId="{45B25C5D-3A83-418A-B657-51F2FC3CF7C0}" type="parTrans" cxnId="{613B2FCE-E45D-4C9A-A125-3ED8D1B85085}">
      <dgm:prSet/>
      <dgm:spPr/>
      <dgm:t>
        <a:bodyPr/>
        <a:lstStyle/>
        <a:p>
          <a:endParaRPr lang="en-US"/>
        </a:p>
      </dgm:t>
    </dgm:pt>
    <dgm:pt modelId="{B32D9E7F-EABD-479F-9CA7-5339BD3FF97B}" type="sibTrans" cxnId="{613B2FCE-E45D-4C9A-A125-3ED8D1B85085}">
      <dgm:prSet/>
      <dgm:spPr/>
      <dgm:t>
        <a:bodyPr/>
        <a:lstStyle/>
        <a:p>
          <a:endParaRPr lang="en-US"/>
        </a:p>
      </dgm:t>
    </dgm:pt>
    <dgm:pt modelId="{D36DE9AE-159F-4AE4-9336-B2CA64AAC332}">
      <dgm:prSet/>
      <dgm:spPr/>
      <dgm:t>
        <a:bodyPr/>
        <a:lstStyle/>
        <a:p>
          <a:pPr>
            <a:lnSpc>
              <a:spcPct val="100000"/>
            </a:lnSpc>
          </a:pPr>
          <a:r>
            <a:rPr lang="en-US" b="1" dirty="0">
              <a:solidFill>
                <a:srgbClr val="002060"/>
              </a:solidFill>
            </a:rPr>
            <a:t>IPSec circuit </a:t>
          </a:r>
        </a:p>
      </dgm:t>
    </dgm:pt>
    <dgm:pt modelId="{76103242-1CA0-4CC2-8483-4E7D432DA462}" type="parTrans" cxnId="{64B6314F-067D-4443-94A5-1DA89BFE0F56}">
      <dgm:prSet/>
      <dgm:spPr/>
      <dgm:t>
        <a:bodyPr/>
        <a:lstStyle/>
        <a:p>
          <a:endParaRPr lang="en-US"/>
        </a:p>
      </dgm:t>
    </dgm:pt>
    <dgm:pt modelId="{844D5D34-712C-4D50-8B64-B5004FD7A547}" type="sibTrans" cxnId="{64B6314F-067D-4443-94A5-1DA89BFE0F56}">
      <dgm:prSet/>
      <dgm:spPr/>
      <dgm:t>
        <a:bodyPr/>
        <a:lstStyle/>
        <a:p>
          <a:endParaRPr lang="en-US"/>
        </a:p>
      </dgm:t>
    </dgm:pt>
    <dgm:pt modelId="{452C55BD-4F09-408D-B284-E12C77F76C2F}">
      <dgm:prSet/>
      <dgm:spPr/>
      <dgm:t>
        <a:bodyPr/>
        <a:lstStyle/>
        <a:p>
          <a:pPr>
            <a:lnSpc>
              <a:spcPct val="100000"/>
            </a:lnSpc>
          </a:pPr>
          <a:r>
            <a:rPr lang="en-US" b="1" dirty="0">
              <a:solidFill>
                <a:srgbClr val="002060"/>
              </a:solidFill>
            </a:rPr>
            <a:t>Data transfer </a:t>
          </a:r>
        </a:p>
      </dgm:t>
    </dgm:pt>
    <dgm:pt modelId="{1443913E-217A-4885-B9A6-FA45A15C136A}" type="parTrans" cxnId="{B64679A8-3468-4867-A68B-7F5CFEED3E83}">
      <dgm:prSet/>
      <dgm:spPr/>
      <dgm:t>
        <a:bodyPr/>
        <a:lstStyle/>
        <a:p>
          <a:endParaRPr lang="en-US"/>
        </a:p>
      </dgm:t>
    </dgm:pt>
    <dgm:pt modelId="{39EA1ACF-7832-47D5-8207-5F5743666E18}" type="sibTrans" cxnId="{B64679A8-3468-4867-A68B-7F5CFEED3E83}">
      <dgm:prSet/>
      <dgm:spPr/>
      <dgm:t>
        <a:bodyPr/>
        <a:lstStyle/>
        <a:p>
          <a:endParaRPr lang="en-US"/>
        </a:p>
      </dgm:t>
    </dgm:pt>
    <dgm:pt modelId="{21A9AAC0-A648-4B57-8D7C-875E27C075F9}">
      <dgm:prSet/>
      <dgm:spPr/>
      <dgm:t>
        <a:bodyPr/>
        <a:lstStyle/>
        <a:p>
          <a:pPr>
            <a:lnSpc>
              <a:spcPct val="100000"/>
            </a:lnSpc>
          </a:pPr>
          <a:r>
            <a:rPr lang="en-US" b="1" dirty="0">
              <a:solidFill>
                <a:srgbClr val="002060"/>
              </a:solidFill>
            </a:rPr>
            <a:t>Tunnel termination </a:t>
          </a:r>
        </a:p>
      </dgm:t>
    </dgm:pt>
    <dgm:pt modelId="{B2D55FDA-14A2-423A-8F75-51C3828C20BC}" type="parTrans" cxnId="{025690DA-8F1F-444B-A0A6-518CC38DA7C4}">
      <dgm:prSet/>
      <dgm:spPr/>
      <dgm:t>
        <a:bodyPr/>
        <a:lstStyle/>
        <a:p>
          <a:endParaRPr lang="en-US"/>
        </a:p>
      </dgm:t>
    </dgm:pt>
    <dgm:pt modelId="{EF3E94C3-4EEA-4660-95BC-0F72E2C3ADA9}" type="sibTrans" cxnId="{025690DA-8F1F-444B-A0A6-518CC38DA7C4}">
      <dgm:prSet/>
      <dgm:spPr/>
      <dgm:t>
        <a:bodyPr/>
        <a:lstStyle/>
        <a:p>
          <a:endParaRPr lang="en-US"/>
        </a:p>
      </dgm:t>
    </dgm:pt>
    <dgm:pt modelId="{B6E9E469-C417-49E2-B09D-10DBB83D8DFB}" type="pres">
      <dgm:prSet presAssocID="{19EBC825-9FC6-4AEC-8B54-8E114B1F33D1}" presName="root" presStyleCnt="0">
        <dgm:presLayoutVars>
          <dgm:dir/>
          <dgm:resizeHandles val="exact"/>
        </dgm:presLayoutVars>
      </dgm:prSet>
      <dgm:spPr/>
    </dgm:pt>
    <dgm:pt modelId="{E471D6AC-D217-4719-8D43-144ABC9FDD07}" type="pres">
      <dgm:prSet presAssocID="{7686EBB9-BA6C-4121-984D-A13E5BF175CB}" presName="compNode" presStyleCnt="0"/>
      <dgm:spPr/>
    </dgm:pt>
    <dgm:pt modelId="{0332FDC5-7E64-4C79-99D1-724CDFC3BEA4}" type="pres">
      <dgm:prSet presAssocID="{7686EBB9-BA6C-4121-984D-A13E5BF175CB}" presName="bgRect" presStyleLbl="bgShp" presStyleIdx="0" presStyleCnt="5" custLinFactNeighborX="-848" custLinFactNeighborY="3199"/>
      <dgm:spPr/>
    </dgm:pt>
    <dgm:pt modelId="{9F224431-DDF7-439F-B114-CFFC61A73F47}" type="pres">
      <dgm:prSet presAssocID="{7686EBB9-BA6C-4121-984D-A13E5BF175CB}" presName="iconRect" presStyleLbl="node1" presStyleIdx="0" presStyleCnt="5"/>
      <dgm:spPr>
        <a:solidFill>
          <a:schemeClr val="accent2"/>
        </a:solidFill>
        <a:ln>
          <a:noFill/>
        </a:ln>
      </dgm:spPr>
    </dgm:pt>
    <dgm:pt modelId="{5DFABFB2-8DC5-4794-B803-9B74EB379950}" type="pres">
      <dgm:prSet presAssocID="{7686EBB9-BA6C-4121-984D-A13E5BF175CB}" presName="spaceRect" presStyleCnt="0"/>
      <dgm:spPr/>
    </dgm:pt>
    <dgm:pt modelId="{E6FE9FE6-E314-45A4-BFE5-C48130779A7F}" type="pres">
      <dgm:prSet presAssocID="{7686EBB9-BA6C-4121-984D-A13E5BF175CB}" presName="parTx" presStyleLbl="revTx" presStyleIdx="0" presStyleCnt="5">
        <dgm:presLayoutVars>
          <dgm:chMax val="0"/>
          <dgm:chPref val="0"/>
        </dgm:presLayoutVars>
      </dgm:prSet>
      <dgm:spPr/>
    </dgm:pt>
    <dgm:pt modelId="{6F91F43A-3ABD-4609-B812-2BD680FC24FE}" type="pres">
      <dgm:prSet presAssocID="{A95E7948-FE80-4CB0-A999-9105DC79C5B3}" presName="sibTrans" presStyleCnt="0"/>
      <dgm:spPr/>
    </dgm:pt>
    <dgm:pt modelId="{3F33DD93-773F-4EEE-8A14-75C159CA5C2F}" type="pres">
      <dgm:prSet presAssocID="{DD1CE65A-A0AF-44BE-9057-1275F73B7D46}" presName="compNode" presStyleCnt="0"/>
      <dgm:spPr/>
    </dgm:pt>
    <dgm:pt modelId="{9462320A-8F86-436B-96BC-4D277AACE483}" type="pres">
      <dgm:prSet presAssocID="{DD1CE65A-A0AF-44BE-9057-1275F73B7D46}" presName="bgRect" presStyleLbl="bgShp" presStyleIdx="1" presStyleCnt="5"/>
      <dgm:spPr/>
    </dgm:pt>
    <dgm:pt modelId="{D6E3D2BC-08D5-4108-A128-25D422A8050F}" type="pres">
      <dgm:prSet presAssocID="{DD1CE65A-A0AF-44BE-9057-1275F73B7D46}" presName="iconRect" presStyleLbl="node1" presStyleIdx="1" presStyleCnt="5"/>
      <dgm:spPr>
        <a:solidFill>
          <a:schemeClr val="accent3"/>
        </a:solidFill>
      </dgm:spPr>
    </dgm:pt>
    <dgm:pt modelId="{98A7C7E3-1710-45C6-B509-0FDCBDDDD458}" type="pres">
      <dgm:prSet presAssocID="{DD1CE65A-A0AF-44BE-9057-1275F73B7D46}" presName="spaceRect" presStyleCnt="0"/>
      <dgm:spPr/>
    </dgm:pt>
    <dgm:pt modelId="{D375FFD5-57A4-4980-B3C8-B2FD351107C6}" type="pres">
      <dgm:prSet presAssocID="{DD1CE65A-A0AF-44BE-9057-1275F73B7D46}" presName="parTx" presStyleLbl="revTx" presStyleIdx="1" presStyleCnt="5">
        <dgm:presLayoutVars>
          <dgm:chMax val="0"/>
          <dgm:chPref val="0"/>
        </dgm:presLayoutVars>
      </dgm:prSet>
      <dgm:spPr/>
    </dgm:pt>
    <dgm:pt modelId="{AE37E928-0E23-43F3-8E32-4E1B58480046}" type="pres">
      <dgm:prSet presAssocID="{B32D9E7F-EABD-479F-9CA7-5339BD3FF97B}" presName="sibTrans" presStyleCnt="0"/>
      <dgm:spPr/>
    </dgm:pt>
    <dgm:pt modelId="{9BF9A76C-A614-49AD-9F27-69F5F982D1BE}" type="pres">
      <dgm:prSet presAssocID="{D36DE9AE-159F-4AE4-9336-B2CA64AAC332}" presName="compNode" presStyleCnt="0"/>
      <dgm:spPr/>
    </dgm:pt>
    <dgm:pt modelId="{CA69FD0A-B11A-4618-A548-79171D715E50}" type="pres">
      <dgm:prSet presAssocID="{D36DE9AE-159F-4AE4-9336-B2CA64AAC332}" presName="bgRect" presStyleLbl="bgShp" presStyleIdx="2" presStyleCnt="5"/>
      <dgm:spPr/>
    </dgm:pt>
    <dgm:pt modelId="{920EE212-3DFA-49AD-B20B-52E82A9E743A}" type="pres">
      <dgm:prSet presAssocID="{D36DE9AE-159F-4AE4-9336-B2CA64AAC332}" presName="iconRect" presStyleLbl="node1" presStyleIdx="2" presStyleCnt="5"/>
      <dgm:spPr>
        <a:solidFill>
          <a:schemeClr val="accent4"/>
        </a:solidFill>
      </dgm:spPr>
    </dgm:pt>
    <dgm:pt modelId="{655AAA34-0D67-47F4-AC15-0E9B7539A63B}" type="pres">
      <dgm:prSet presAssocID="{D36DE9AE-159F-4AE4-9336-B2CA64AAC332}" presName="spaceRect" presStyleCnt="0"/>
      <dgm:spPr/>
    </dgm:pt>
    <dgm:pt modelId="{E4615087-AF35-4581-BB30-FA51E097CBDC}" type="pres">
      <dgm:prSet presAssocID="{D36DE9AE-159F-4AE4-9336-B2CA64AAC332}" presName="parTx" presStyleLbl="revTx" presStyleIdx="2" presStyleCnt="5">
        <dgm:presLayoutVars>
          <dgm:chMax val="0"/>
          <dgm:chPref val="0"/>
        </dgm:presLayoutVars>
      </dgm:prSet>
      <dgm:spPr/>
    </dgm:pt>
    <dgm:pt modelId="{47FB19D9-14C4-4647-B90D-65C56717DA7E}" type="pres">
      <dgm:prSet presAssocID="{844D5D34-712C-4D50-8B64-B5004FD7A547}" presName="sibTrans" presStyleCnt="0"/>
      <dgm:spPr/>
    </dgm:pt>
    <dgm:pt modelId="{44A9C2BF-7174-4129-9EAB-BCFA00D7EE0E}" type="pres">
      <dgm:prSet presAssocID="{452C55BD-4F09-408D-B284-E12C77F76C2F}" presName="compNode" presStyleCnt="0"/>
      <dgm:spPr/>
    </dgm:pt>
    <dgm:pt modelId="{7CFBD4DA-BB42-4E92-A62F-1A31324FCEF8}" type="pres">
      <dgm:prSet presAssocID="{452C55BD-4F09-408D-B284-E12C77F76C2F}" presName="bgRect" presStyleLbl="bgShp" presStyleIdx="3" presStyleCnt="5"/>
      <dgm:spPr/>
    </dgm:pt>
    <dgm:pt modelId="{32B09B89-CE34-49DE-98C3-F7E86A427DBA}" type="pres">
      <dgm:prSet presAssocID="{452C55BD-4F09-408D-B284-E12C77F76C2F}" presName="iconRect" presStyleLbl="node1" presStyleIdx="3" presStyleCnt="5"/>
      <dgm:spPr>
        <a:solidFill>
          <a:schemeClr val="accent5"/>
        </a:solidFill>
      </dgm:spPr>
    </dgm:pt>
    <dgm:pt modelId="{69482FFA-EF3F-4626-857C-0EF39AB19531}" type="pres">
      <dgm:prSet presAssocID="{452C55BD-4F09-408D-B284-E12C77F76C2F}" presName="spaceRect" presStyleCnt="0"/>
      <dgm:spPr/>
    </dgm:pt>
    <dgm:pt modelId="{64526AEC-3328-45E3-B5CF-B54084258075}" type="pres">
      <dgm:prSet presAssocID="{452C55BD-4F09-408D-B284-E12C77F76C2F}" presName="parTx" presStyleLbl="revTx" presStyleIdx="3" presStyleCnt="5">
        <dgm:presLayoutVars>
          <dgm:chMax val="0"/>
          <dgm:chPref val="0"/>
        </dgm:presLayoutVars>
      </dgm:prSet>
      <dgm:spPr/>
    </dgm:pt>
    <dgm:pt modelId="{9503B315-EABD-43C9-A6B1-44A7AAA5D2BE}" type="pres">
      <dgm:prSet presAssocID="{39EA1ACF-7832-47D5-8207-5F5743666E18}" presName="sibTrans" presStyleCnt="0"/>
      <dgm:spPr/>
    </dgm:pt>
    <dgm:pt modelId="{20516323-7496-42F8-91AB-A34AE3AEB614}" type="pres">
      <dgm:prSet presAssocID="{21A9AAC0-A648-4B57-8D7C-875E27C075F9}" presName="compNode" presStyleCnt="0"/>
      <dgm:spPr/>
    </dgm:pt>
    <dgm:pt modelId="{CA74EF14-3717-4554-A857-41CDE0ACCCF4}" type="pres">
      <dgm:prSet presAssocID="{21A9AAC0-A648-4B57-8D7C-875E27C075F9}" presName="bgRect" presStyleLbl="bgShp" presStyleIdx="4" presStyleCnt="5"/>
      <dgm:spPr/>
    </dgm:pt>
    <dgm:pt modelId="{1AFDEF38-1187-4D05-A6E9-D349C41214D7}" type="pres">
      <dgm:prSet presAssocID="{21A9AAC0-A648-4B57-8D7C-875E27C075F9}" presName="iconRect" presStyleLbl="node1" presStyleIdx="4" presStyleCnt="5"/>
      <dgm:spPr>
        <a:solidFill>
          <a:schemeClr val="accent6"/>
        </a:solidFill>
      </dgm:spPr>
    </dgm:pt>
    <dgm:pt modelId="{50880DE4-D2F6-46B3-B119-C2D7F26964C4}" type="pres">
      <dgm:prSet presAssocID="{21A9AAC0-A648-4B57-8D7C-875E27C075F9}" presName="spaceRect" presStyleCnt="0"/>
      <dgm:spPr/>
    </dgm:pt>
    <dgm:pt modelId="{06268111-C012-4D3F-A6CF-880A7CF4C113}" type="pres">
      <dgm:prSet presAssocID="{21A9AAC0-A648-4B57-8D7C-875E27C075F9}" presName="parTx" presStyleLbl="revTx" presStyleIdx="4" presStyleCnt="5">
        <dgm:presLayoutVars>
          <dgm:chMax val="0"/>
          <dgm:chPref val="0"/>
        </dgm:presLayoutVars>
      </dgm:prSet>
      <dgm:spPr/>
    </dgm:pt>
  </dgm:ptLst>
  <dgm:cxnLst>
    <dgm:cxn modelId="{DBF35439-77FF-4197-8788-496917598E50}" type="presOf" srcId="{452C55BD-4F09-408D-B284-E12C77F76C2F}" destId="{64526AEC-3328-45E3-B5CF-B54084258075}" srcOrd="0" destOrd="0" presId="urn:microsoft.com/office/officeart/2018/2/layout/IconVerticalSolidList"/>
    <dgm:cxn modelId="{64B6314F-067D-4443-94A5-1DA89BFE0F56}" srcId="{19EBC825-9FC6-4AEC-8B54-8E114B1F33D1}" destId="{D36DE9AE-159F-4AE4-9336-B2CA64AAC332}" srcOrd="2" destOrd="0" parTransId="{76103242-1CA0-4CC2-8483-4E7D432DA462}" sibTransId="{844D5D34-712C-4D50-8B64-B5004FD7A547}"/>
    <dgm:cxn modelId="{95E73851-AF45-40CC-BBBC-08224D1B2EF1}" type="presOf" srcId="{21A9AAC0-A648-4B57-8D7C-875E27C075F9}" destId="{06268111-C012-4D3F-A6CF-880A7CF4C113}" srcOrd="0" destOrd="0" presId="urn:microsoft.com/office/officeart/2018/2/layout/IconVerticalSolidList"/>
    <dgm:cxn modelId="{DF677A89-CA92-4CA6-A282-7F0BBA0B4560}" srcId="{19EBC825-9FC6-4AEC-8B54-8E114B1F33D1}" destId="{7686EBB9-BA6C-4121-984D-A13E5BF175CB}" srcOrd="0" destOrd="0" parTransId="{02D5DEA8-010E-422C-A83C-6CD53B8DD21D}" sibTransId="{A95E7948-FE80-4CB0-A999-9105DC79C5B3}"/>
    <dgm:cxn modelId="{B64679A8-3468-4867-A68B-7F5CFEED3E83}" srcId="{19EBC825-9FC6-4AEC-8B54-8E114B1F33D1}" destId="{452C55BD-4F09-408D-B284-E12C77F76C2F}" srcOrd="3" destOrd="0" parTransId="{1443913E-217A-4885-B9A6-FA45A15C136A}" sibTransId="{39EA1ACF-7832-47D5-8207-5F5743666E18}"/>
    <dgm:cxn modelId="{AA6E29B1-2223-43C1-974D-2982D2EF5E2C}" type="presOf" srcId="{DD1CE65A-A0AF-44BE-9057-1275F73B7D46}" destId="{D375FFD5-57A4-4980-B3C8-B2FD351107C6}" srcOrd="0" destOrd="0" presId="urn:microsoft.com/office/officeart/2018/2/layout/IconVerticalSolidList"/>
    <dgm:cxn modelId="{D8102DB3-42F6-49BF-9F35-1AF991C62AB3}" type="presOf" srcId="{D36DE9AE-159F-4AE4-9336-B2CA64AAC332}" destId="{E4615087-AF35-4581-BB30-FA51E097CBDC}" srcOrd="0" destOrd="0" presId="urn:microsoft.com/office/officeart/2018/2/layout/IconVerticalSolidList"/>
    <dgm:cxn modelId="{DE6ADBCD-5A0F-42C5-A108-C3BADA1CAC58}" type="presOf" srcId="{19EBC825-9FC6-4AEC-8B54-8E114B1F33D1}" destId="{B6E9E469-C417-49E2-B09D-10DBB83D8DFB}" srcOrd="0" destOrd="0" presId="urn:microsoft.com/office/officeart/2018/2/layout/IconVerticalSolidList"/>
    <dgm:cxn modelId="{613B2FCE-E45D-4C9A-A125-3ED8D1B85085}" srcId="{19EBC825-9FC6-4AEC-8B54-8E114B1F33D1}" destId="{DD1CE65A-A0AF-44BE-9057-1275F73B7D46}" srcOrd="1" destOrd="0" parTransId="{45B25C5D-3A83-418A-B657-51F2FC3CF7C0}" sibTransId="{B32D9E7F-EABD-479F-9CA7-5339BD3FF97B}"/>
    <dgm:cxn modelId="{025690DA-8F1F-444B-A0A6-518CC38DA7C4}" srcId="{19EBC825-9FC6-4AEC-8B54-8E114B1F33D1}" destId="{21A9AAC0-A648-4B57-8D7C-875E27C075F9}" srcOrd="4" destOrd="0" parTransId="{B2D55FDA-14A2-423A-8F75-51C3828C20BC}" sibTransId="{EF3E94C3-4EEA-4660-95BC-0F72E2C3ADA9}"/>
    <dgm:cxn modelId="{0BABBAEB-A3BE-487B-93D2-8A4791A30E26}" type="presOf" srcId="{7686EBB9-BA6C-4121-984D-A13E5BF175CB}" destId="{E6FE9FE6-E314-45A4-BFE5-C48130779A7F}" srcOrd="0" destOrd="0" presId="urn:microsoft.com/office/officeart/2018/2/layout/IconVerticalSolidList"/>
    <dgm:cxn modelId="{12B46526-6C1E-4F37-A84E-F68C1429576B}" type="presParOf" srcId="{B6E9E469-C417-49E2-B09D-10DBB83D8DFB}" destId="{E471D6AC-D217-4719-8D43-144ABC9FDD07}" srcOrd="0" destOrd="0" presId="urn:microsoft.com/office/officeart/2018/2/layout/IconVerticalSolidList"/>
    <dgm:cxn modelId="{E7D7CBB6-7D26-4617-8F45-BED164B3C373}" type="presParOf" srcId="{E471D6AC-D217-4719-8D43-144ABC9FDD07}" destId="{0332FDC5-7E64-4C79-99D1-724CDFC3BEA4}" srcOrd="0" destOrd="0" presId="urn:microsoft.com/office/officeart/2018/2/layout/IconVerticalSolidList"/>
    <dgm:cxn modelId="{364F1E57-9231-400E-B43B-E93C0B6CB3CB}" type="presParOf" srcId="{E471D6AC-D217-4719-8D43-144ABC9FDD07}" destId="{9F224431-DDF7-439F-B114-CFFC61A73F47}" srcOrd="1" destOrd="0" presId="urn:microsoft.com/office/officeart/2018/2/layout/IconVerticalSolidList"/>
    <dgm:cxn modelId="{0F05A9AC-C371-4B73-AD69-C7B2A1AE3014}" type="presParOf" srcId="{E471D6AC-D217-4719-8D43-144ABC9FDD07}" destId="{5DFABFB2-8DC5-4794-B803-9B74EB379950}" srcOrd="2" destOrd="0" presId="urn:microsoft.com/office/officeart/2018/2/layout/IconVerticalSolidList"/>
    <dgm:cxn modelId="{D66814C2-699E-4BFE-B8A0-023C91844130}" type="presParOf" srcId="{E471D6AC-D217-4719-8D43-144ABC9FDD07}" destId="{E6FE9FE6-E314-45A4-BFE5-C48130779A7F}" srcOrd="3" destOrd="0" presId="urn:microsoft.com/office/officeart/2018/2/layout/IconVerticalSolidList"/>
    <dgm:cxn modelId="{93DA5201-E171-4E42-B127-D64EFAFFEE09}" type="presParOf" srcId="{B6E9E469-C417-49E2-B09D-10DBB83D8DFB}" destId="{6F91F43A-3ABD-4609-B812-2BD680FC24FE}" srcOrd="1" destOrd="0" presId="urn:microsoft.com/office/officeart/2018/2/layout/IconVerticalSolidList"/>
    <dgm:cxn modelId="{A4617B3F-FB76-44D4-88B7-A6B50F015F89}" type="presParOf" srcId="{B6E9E469-C417-49E2-B09D-10DBB83D8DFB}" destId="{3F33DD93-773F-4EEE-8A14-75C159CA5C2F}" srcOrd="2" destOrd="0" presId="urn:microsoft.com/office/officeart/2018/2/layout/IconVerticalSolidList"/>
    <dgm:cxn modelId="{AAE116A9-1F4B-4655-82DD-5A5EFAAA5502}" type="presParOf" srcId="{3F33DD93-773F-4EEE-8A14-75C159CA5C2F}" destId="{9462320A-8F86-436B-96BC-4D277AACE483}" srcOrd="0" destOrd="0" presId="urn:microsoft.com/office/officeart/2018/2/layout/IconVerticalSolidList"/>
    <dgm:cxn modelId="{5FAF26C4-DA86-4609-85A2-AB7B18B7C481}" type="presParOf" srcId="{3F33DD93-773F-4EEE-8A14-75C159CA5C2F}" destId="{D6E3D2BC-08D5-4108-A128-25D422A8050F}" srcOrd="1" destOrd="0" presId="urn:microsoft.com/office/officeart/2018/2/layout/IconVerticalSolidList"/>
    <dgm:cxn modelId="{61C39E72-9F7B-4E43-AD36-A96D4E083C50}" type="presParOf" srcId="{3F33DD93-773F-4EEE-8A14-75C159CA5C2F}" destId="{98A7C7E3-1710-45C6-B509-0FDCBDDDD458}" srcOrd="2" destOrd="0" presId="urn:microsoft.com/office/officeart/2018/2/layout/IconVerticalSolidList"/>
    <dgm:cxn modelId="{7D93729D-BA65-45C1-9C37-9B55D7DF2858}" type="presParOf" srcId="{3F33DD93-773F-4EEE-8A14-75C159CA5C2F}" destId="{D375FFD5-57A4-4980-B3C8-B2FD351107C6}" srcOrd="3" destOrd="0" presId="urn:microsoft.com/office/officeart/2018/2/layout/IconVerticalSolidList"/>
    <dgm:cxn modelId="{AF421489-9EEA-45A7-91F2-A5DFA633EC55}" type="presParOf" srcId="{B6E9E469-C417-49E2-B09D-10DBB83D8DFB}" destId="{AE37E928-0E23-43F3-8E32-4E1B58480046}" srcOrd="3" destOrd="0" presId="urn:microsoft.com/office/officeart/2018/2/layout/IconVerticalSolidList"/>
    <dgm:cxn modelId="{5BDFD898-DEC6-4963-9E47-AF0C9EEF0137}" type="presParOf" srcId="{B6E9E469-C417-49E2-B09D-10DBB83D8DFB}" destId="{9BF9A76C-A614-49AD-9F27-69F5F982D1BE}" srcOrd="4" destOrd="0" presId="urn:microsoft.com/office/officeart/2018/2/layout/IconVerticalSolidList"/>
    <dgm:cxn modelId="{8A1620DA-985E-4EB9-81DB-D866D44745D4}" type="presParOf" srcId="{9BF9A76C-A614-49AD-9F27-69F5F982D1BE}" destId="{CA69FD0A-B11A-4618-A548-79171D715E50}" srcOrd="0" destOrd="0" presId="urn:microsoft.com/office/officeart/2018/2/layout/IconVerticalSolidList"/>
    <dgm:cxn modelId="{907D2ADB-4702-47D7-A7A4-48EAFBA8BC65}" type="presParOf" srcId="{9BF9A76C-A614-49AD-9F27-69F5F982D1BE}" destId="{920EE212-3DFA-49AD-B20B-52E82A9E743A}" srcOrd="1" destOrd="0" presId="urn:microsoft.com/office/officeart/2018/2/layout/IconVerticalSolidList"/>
    <dgm:cxn modelId="{25478B49-254D-4F8F-B8F6-1527AC1FA377}" type="presParOf" srcId="{9BF9A76C-A614-49AD-9F27-69F5F982D1BE}" destId="{655AAA34-0D67-47F4-AC15-0E9B7539A63B}" srcOrd="2" destOrd="0" presId="urn:microsoft.com/office/officeart/2018/2/layout/IconVerticalSolidList"/>
    <dgm:cxn modelId="{61678276-E2FD-460F-ABF3-42E4DEFC870C}" type="presParOf" srcId="{9BF9A76C-A614-49AD-9F27-69F5F982D1BE}" destId="{E4615087-AF35-4581-BB30-FA51E097CBDC}" srcOrd="3" destOrd="0" presId="urn:microsoft.com/office/officeart/2018/2/layout/IconVerticalSolidList"/>
    <dgm:cxn modelId="{D93A7E6D-679B-44E3-AFF0-67A6F0E935A2}" type="presParOf" srcId="{B6E9E469-C417-49E2-B09D-10DBB83D8DFB}" destId="{47FB19D9-14C4-4647-B90D-65C56717DA7E}" srcOrd="5" destOrd="0" presId="urn:microsoft.com/office/officeart/2018/2/layout/IconVerticalSolidList"/>
    <dgm:cxn modelId="{8FABAC51-5707-4DDD-94B0-DA0021B216A1}" type="presParOf" srcId="{B6E9E469-C417-49E2-B09D-10DBB83D8DFB}" destId="{44A9C2BF-7174-4129-9EAB-BCFA00D7EE0E}" srcOrd="6" destOrd="0" presId="urn:microsoft.com/office/officeart/2018/2/layout/IconVerticalSolidList"/>
    <dgm:cxn modelId="{23F55AD7-5738-417A-8CFA-D3A9D5A20D08}" type="presParOf" srcId="{44A9C2BF-7174-4129-9EAB-BCFA00D7EE0E}" destId="{7CFBD4DA-BB42-4E92-A62F-1A31324FCEF8}" srcOrd="0" destOrd="0" presId="urn:microsoft.com/office/officeart/2018/2/layout/IconVerticalSolidList"/>
    <dgm:cxn modelId="{5A531031-FA01-4294-AA66-922FC9899D98}" type="presParOf" srcId="{44A9C2BF-7174-4129-9EAB-BCFA00D7EE0E}" destId="{32B09B89-CE34-49DE-98C3-F7E86A427DBA}" srcOrd="1" destOrd="0" presId="urn:microsoft.com/office/officeart/2018/2/layout/IconVerticalSolidList"/>
    <dgm:cxn modelId="{7C5E10AF-4CF0-477C-9FF8-EEC32827383D}" type="presParOf" srcId="{44A9C2BF-7174-4129-9EAB-BCFA00D7EE0E}" destId="{69482FFA-EF3F-4626-857C-0EF39AB19531}" srcOrd="2" destOrd="0" presId="urn:microsoft.com/office/officeart/2018/2/layout/IconVerticalSolidList"/>
    <dgm:cxn modelId="{60FDEF4E-063A-43AB-961F-8219A747E72B}" type="presParOf" srcId="{44A9C2BF-7174-4129-9EAB-BCFA00D7EE0E}" destId="{64526AEC-3328-45E3-B5CF-B54084258075}" srcOrd="3" destOrd="0" presId="urn:microsoft.com/office/officeart/2018/2/layout/IconVerticalSolidList"/>
    <dgm:cxn modelId="{B56EB4E2-0320-4BF4-9FCE-9FC2F17915B6}" type="presParOf" srcId="{B6E9E469-C417-49E2-B09D-10DBB83D8DFB}" destId="{9503B315-EABD-43C9-A6B1-44A7AAA5D2BE}" srcOrd="7" destOrd="0" presId="urn:microsoft.com/office/officeart/2018/2/layout/IconVerticalSolidList"/>
    <dgm:cxn modelId="{F61C15C2-9987-4225-BC46-A757554DD120}" type="presParOf" srcId="{B6E9E469-C417-49E2-B09D-10DBB83D8DFB}" destId="{20516323-7496-42F8-91AB-A34AE3AEB614}" srcOrd="8" destOrd="0" presId="urn:microsoft.com/office/officeart/2018/2/layout/IconVerticalSolidList"/>
    <dgm:cxn modelId="{C0F7D77A-1F42-4A01-A020-E4ED0C831981}" type="presParOf" srcId="{20516323-7496-42F8-91AB-A34AE3AEB614}" destId="{CA74EF14-3717-4554-A857-41CDE0ACCCF4}" srcOrd="0" destOrd="0" presId="urn:microsoft.com/office/officeart/2018/2/layout/IconVerticalSolidList"/>
    <dgm:cxn modelId="{363B8BB0-060B-4196-8D1F-DD144005686D}" type="presParOf" srcId="{20516323-7496-42F8-91AB-A34AE3AEB614}" destId="{1AFDEF38-1187-4D05-A6E9-D349C41214D7}" srcOrd="1" destOrd="0" presId="urn:microsoft.com/office/officeart/2018/2/layout/IconVerticalSolidList"/>
    <dgm:cxn modelId="{52EA804B-E12A-4A08-81AE-7E6035DED6C4}" type="presParOf" srcId="{20516323-7496-42F8-91AB-A34AE3AEB614}" destId="{50880DE4-D2F6-46B3-B119-C2D7F26964C4}" srcOrd="2" destOrd="0" presId="urn:microsoft.com/office/officeart/2018/2/layout/IconVerticalSolidList"/>
    <dgm:cxn modelId="{4C3986EF-06A3-4B93-9812-ADB4145D808E}" type="presParOf" srcId="{20516323-7496-42F8-91AB-A34AE3AEB614}" destId="{06268111-C012-4D3F-A6CF-880A7CF4C11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5FE9A8-FDCA-4A80-AF24-3098B52C1D7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65259FA-83F6-4915-856B-85252FB6CE98}">
      <dgm:prSet custT="1"/>
      <dgm:spPr/>
      <dgm:t>
        <a:bodyPr/>
        <a:lstStyle/>
        <a:p>
          <a:pPr>
            <a:buFont typeface="+mj-lt"/>
            <a:buAutoNum type="arabicPeriod"/>
          </a:pPr>
          <a:r>
            <a:rPr lang="en-US" sz="2000" b="1" dirty="0"/>
            <a:t>Security Association (SA)</a:t>
          </a:r>
        </a:p>
      </dgm:t>
    </dgm:pt>
    <dgm:pt modelId="{6C029FA8-F54C-46B3-90B7-3AAA49A69E90}" type="parTrans" cxnId="{5AA9A73C-3365-4874-A643-BAE6D9F88FE6}">
      <dgm:prSet/>
      <dgm:spPr/>
      <dgm:t>
        <a:bodyPr/>
        <a:lstStyle/>
        <a:p>
          <a:endParaRPr lang="en-US"/>
        </a:p>
      </dgm:t>
    </dgm:pt>
    <dgm:pt modelId="{C9F92F64-0BF4-449C-B8AA-52C36149ADFC}" type="sibTrans" cxnId="{5AA9A73C-3365-4874-A643-BAE6D9F88FE6}">
      <dgm:prSet/>
      <dgm:spPr/>
      <dgm:t>
        <a:bodyPr/>
        <a:lstStyle/>
        <a:p>
          <a:endParaRPr lang="en-US"/>
        </a:p>
      </dgm:t>
    </dgm:pt>
    <dgm:pt modelId="{858883F0-AEA7-45DA-94BA-AF4BD59D8B69}">
      <dgm:prSet/>
      <dgm:spPr>
        <a:noFill/>
        <a:ln>
          <a:noFill/>
        </a:ln>
      </dgm:spPr>
      <dgm:t>
        <a:bodyPr/>
        <a:lstStyle/>
        <a:p>
          <a:endParaRPr lang="en-US" dirty="0"/>
        </a:p>
      </dgm:t>
    </dgm:pt>
    <dgm:pt modelId="{AAA6DEB5-D2C7-4A8B-955C-79D38EC7DF6C}" type="sibTrans" cxnId="{43DAB3BF-4B97-42FD-9AAC-D9F0E114838E}">
      <dgm:prSet/>
      <dgm:spPr/>
      <dgm:t>
        <a:bodyPr/>
        <a:lstStyle/>
        <a:p>
          <a:endParaRPr lang="en-US"/>
        </a:p>
      </dgm:t>
    </dgm:pt>
    <dgm:pt modelId="{51A84A58-B1CA-4D2C-9C8B-F074F95F94FB}" type="parTrans" cxnId="{43DAB3BF-4B97-42FD-9AAC-D9F0E114838E}">
      <dgm:prSet/>
      <dgm:spPr/>
      <dgm:t>
        <a:bodyPr/>
        <a:lstStyle/>
        <a:p>
          <a:endParaRPr lang="en-US"/>
        </a:p>
      </dgm:t>
    </dgm:pt>
    <dgm:pt modelId="{68847D34-BC04-4230-9A06-1C2F457D6413}">
      <dgm:prSet custT="1"/>
      <dgm:spPr/>
      <dgm:t>
        <a:bodyPr/>
        <a:lstStyle/>
        <a:p>
          <a:pPr>
            <a:buFont typeface="+mj-lt"/>
            <a:buAutoNum type="arabicPeriod"/>
          </a:pPr>
          <a:r>
            <a:rPr lang="en-US" sz="2000" b="1" dirty="0">
              <a:solidFill>
                <a:schemeClr val="bg1"/>
              </a:solidFill>
            </a:rPr>
            <a:t>Authentication Header (AH)</a:t>
          </a:r>
        </a:p>
      </dgm:t>
    </dgm:pt>
    <dgm:pt modelId="{9D8969C2-15E4-48E9-AAD8-C8BF19676DBB}" type="sibTrans" cxnId="{F25A8E02-64E3-4B32-BF30-CE901581A38E}">
      <dgm:prSet/>
      <dgm:spPr/>
      <dgm:t>
        <a:bodyPr/>
        <a:lstStyle/>
        <a:p>
          <a:endParaRPr lang="en-US"/>
        </a:p>
      </dgm:t>
    </dgm:pt>
    <dgm:pt modelId="{467B8F1C-6F02-4AB6-AD17-8FC0B9595EA6}" type="parTrans" cxnId="{F25A8E02-64E3-4B32-BF30-CE901581A38E}">
      <dgm:prSet/>
      <dgm:spPr/>
      <dgm:t>
        <a:bodyPr/>
        <a:lstStyle/>
        <a:p>
          <a:endParaRPr lang="en-US"/>
        </a:p>
      </dgm:t>
    </dgm:pt>
    <dgm:pt modelId="{EEE3EF00-91EE-4A9B-B4D6-37D206F3E3FE}">
      <dgm:prSet custT="1"/>
      <dgm:spPr/>
      <dgm:t>
        <a:bodyPr/>
        <a:lstStyle/>
        <a:p>
          <a:pPr>
            <a:buFont typeface="+mj-lt"/>
            <a:buAutoNum type="arabicPeriod"/>
          </a:pPr>
          <a:r>
            <a:rPr lang="en-US" sz="1800" b="1" dirty="0"/>
            <a:t>Encapsulating Security Protocol (ESP</a:t>
          </a:r>
          <a:r>
            <a:rPr lang="en-US" sz="1300" b="1" dirty="0"/>
            <a:t>)</a:t>
          </a:r>
        </a:p>
      </dgm:t>
    </dgm:pt>
    <dgm:pt modelId="{20AF601D-7A1B-4C69-8247-C245F89A45AB}" type="sibTrans" cxnId="{E5DBF04A-8627-48E2-885B-333626E4F2AE}">
      <dgm:prSet/>
      <dgm:spPr/>
      <dgm:t>
        <a:bodyPr/>
        <a:lstStyle/>
        <a:p>
          <a:endParaRPr lang="en-US"/>
        </a:p>
      </dgm:t>
    </dgm:pt>
    <dgm:pt modelId="{542612CE-7F58-47F0-88FC-F731433192CB}" type="parTrans" cxnId="{E5DBF04A-8627-48E2-885B-333626E4F2AE}">
      <dgm:prSet/>
      <dgm:spPr/>
      <dgm:t>
        <a:bodyPr/>
        <a:lstStyle/>
        <a:p>
          <a:endParaRPr lang="en-US"/>
        </a:p>
      </dgm:t>
    </dgm:pt>
    <dgm:pt modelId="{DD796365-0735-4777-B497-F1D7429BA260}" type="pres">
      <dgm:prSet presAssocID="{CF5FE9A8-FDCA-4A80-AF24-3098B52C1D7F}" presName="linear" presStyleCnt="0">
        <dgm:presLayoutVars>
          <dgm:dir/>
          <dgm:animLvl val="lvl"/>
          <dgm:resizeHandles val="exact"/>
        </dgm:presLayoutVars>
      </dgm:prSet>
      <dgm:spPr/>
    </dgm:pt>
    <dgm:pt modelId="{8C483788-CE75-43DA-B11D-C6AE78CC380D}" type="pres">
      <dgm:prSet presAssocID="{68847D34-BC04-4230-9A06-1C2F457D6413}" presName="parentLin" presStyleCnt="0"/>
      <dgm:spPr/>
    </dgm:pt>
    <dgm:pt modelId="{9E4EB74C-1AC5-47F9-97FB-2D6B1B1EBD4D}" type="pres">
      <dgm:prSet presAssocID="{68847D34-BC04-4230-9A06-1C2F457D6413}" presName="parentLeftMargin" presStyleLbl="node1" presStyleIdx="0" presStyleCnt="4"/>
      <dgm:spPr/>
    </dgm:pt>
    <dgm:pt modelId="{7BB6A4F4-8686-4655-8F8B-F0D149714B5C}" type="pres">
      <dgm:prSet presAssocID="{68847D34-BC04-4230-9A06-1C2F457D6413}" presName="parentText" presStyleLbl="node1" presStyleIdx="0" presStyleCnt="4" custScaleY="151126" custLinFactNeighborX="-1794" custLinFactNeighborY="43101">
        <dgm:presLayoutVars>
          <dgm:chMax val="0"/>
          <dgm:bulletEnabled val="1"/>
        </dgm:presLayoutVars>
      </dgm:prSet>
      <dgm:spPr/>
    </dgm:pt>
    <dgm:pt modelId="{28DBB48E-E7B2-48A2-A07C-25632E8EE33A}" type="pres">
      <dgm:prSet presAssocID="{68847D34-BC04-4230-9A06-1C2F457D6413}" presName="negativeSpace" presStyleCnt="0"/>
      <dgm:spPr/>
    </dgm:pt>
    <dgm:pt modelId="{962C4377-E573-4873-8688-27BF7AD6C6E9}" type="pres">
      <dgm:prSet presAssocID="{68847D34-BC04-4230-9A06-1C2F457D6413}" presName="childText" presStyleLbl="conFgAcc1" presStyleIdx="0" presStyleCnt="4" custScaleY="151126">
        <dgm:presLayoutVars>
          <dgm:bulletEnabled val="1"/>
        </dgm:presLayoutVars>
      </dgm:prSet>
      <dgm:spPr/>
    </dgm:pt>
    <dgm:pt modelId="{1DD3212A-7057-4D79-9D90-03CE5957E40F}" type="pres">
      <dgm:prSet presAssocID="{9D8969C2-15E4-48E9-AAD8-C8BF19676DBB}" presName="spaceBetweenRectangles" presStyleCnt="0"/>
      <dgm:spPr/>
    </dgm:pt>
    <dgm:pt modelId="{54259C22-DFAC-4882-B929-2CA0A388A98B}" type="pres">
      <dgm:prSet presAssocID="{EEE3EF00-91EE-4A9B-B4D6-37D206F3E3FE}" presName="parentLin" presStyleCnt="0"/>
      <dgm:spPr/>
    </dgm:pt>
    <dgm:pt modelId="{239A2B75-7607-4B5C-8D49-F01BDBD4EC7D}" type="pres">
      <dgm:prSet presAssocID="{EEE3EF00-91EE-4A9B-B4D6-37D206F3E3FE}" presName="parentLeftMargin" presStyleLbl="node1" presStyleIdx="0" presStyleCnt="4"/>
      <dgm:spPr/>
    </dgm:pt>
    <dgm:pt modelId="{77A47E63-5457-46E9-A59A-7BD9B2C8B2C6}" type="pres">
      <dgm:prSet presAssocID="{EEE3EF00-91EE-4A9B-B4D6-37D206F3E3FE}" presName="parentText" presStyleLbl="node1" presStyleIdx="1" presStyleCnt="4" custScaleY="151126" custLinFactNeighborX="-1794" custLinFactNeighborY="43101">
        <dgm:presLayoutVars>
          <dgm:chMax val="0"/>
          <dgm:bulletEnabled val="1"/>
        </dgm:presLayoutVars>
      </dgm:prSet>
      <dgm:spPr/>
    </dgm:pt>
    <dgm:pt modelId="{A7714076-323C-4389-917C-A0BB34A5B1D4}" type="pres">
      <dgm:prSet presAssocID="{EEE3EF00-91EE-4A9B-B4D6-37D206F3E3FE}" presName="negativeSpace" presStyleCnt="0"/>
      <dgm:spPr/>
    </dgm:pt>
    <dgm:pt modelId="{4B1C787A-40F0-402A-AEC5-756B74143107}" type="pres">
      <dgm:prSet presAssocID="{EEE3EF00-91EE-4A9B-B4D6-37D206F3E3FE}" presName="childText" presStyleLbl="conFgAcc1" presStyleIdx="1" presStyleCnt="4" custScaleY="151126">
        <dgm:presLayoutVars>
          <dgm:bulletEnabled val="1"/>
        </dgm:presLayoutVars>
      </dgm:prSet>
      <dgm:spPr/>
    </dgm:pt>
    <dgm:pt modelId="{312B44AA-BEAF-4DEA-A3D6-EB8A08879151}" type="pres">
      <dgm:prSet presAssocID="{20AF601D-7A1B-4C69-8247-C245F89A45AB}" presName="spaceBetweenRectangles" presStyleCnt="0"/>
      <dgm:spPr/>
    </dgm:pt>
    <dgm:pt modelId="{B906BAA7-C7BE-4938-80C9-288FE0BEBF7C}" type="pres">
      <dgm:prSet presAssocID="{665259FA-83F6-4915-856B-85252FB6CE98}" presName="parentLin" presStyleCnt="0"/>
      <dgm:spPr/>
    </dgm:pt>
    <dgm:pt modelId="{E919CCC9-02CE-4C9F-8C1A-FDAD760814CE}" type="pres">
      <dgm:prSet presAssocID="{665259FA-83F6-4915-856B-85252FB6CE98}" presName="parentLeftMargin" presStyleLbl="node1" presStyleIdx="1" presStyleCnt="4"/>
      <dgm:spPr/>
    </dgm:pt>
    <dgm:pt modelId="{3A82DAC6-7CFB-487E-8129-1F7724E24EB1}" type="pres">
      <dgm:prSet presAssocID="{665259FA-83F6-4915-856B-85252FB6CE98}" presName="parentText" presStyleLbl="node1" presStyleIdx="2" presStyleCnt="4" custScaleY="151126" custLinFactNeighborX="-1794" custLinFactNeighborY="43101">
        <dgm:presLayoutVars>
          <dgm:chMax val="0"/>
          <dgm:bulletEnabled val="1"/>
        </dgm:presLayoutVars>
      </dgm:prSet>
      <dgm:spPr/>
    </dgm:pt>
    <dgm:pt modelId="{6A9B0ABA-14E1-4CF1-AEEF-FA4713168294}" type="pres">
      <dgm:prSet presAssocID="{665259FA-83F6-4915-856B-85252FB6CE98}" presName="negativeSpace" presStyleCnt="0"/>
      <dgm:spPr/>
    </dgm:pt>
    <dgm:pt modelId="{F1546162-4A69-4A09-AFCE-EE757AA78026}" type="pres">
      <dgm:prSet presAssocID="{665259FA-83F6-4915-856B-85252FB6CE98}" presName="childText" presStyleLbl="conFgAcc1" presStyleIdx="2" presStyleCnt="4" custScaleY="151126">
        <dgm:presLayoutVars>
          <dgm:bulletEnabled val="1"/>
        </dgm:presLayoutVars>
      </dgm:prSet>
      <dgm:spPr/>
    </dgm:pt>
    <dgm:pt modelId="{EF7FDD91-6C39-4B00-BED1-8F3E711EE3FC}" type="pres">
      <dgm:prSet presAssocID="{C9F92F64-0BF4-449C-B8AA-52C36149ADFC}" presName="spaceBetweenRectangles" presStyleCnt="0"/>
      <dgm:spPr/>
    </dgm:pt>
    <dgm:pt modelId="{77063AE7-8179-4054-B0DA-EE38D690E109}" type="pres">
      <dgm:prSet presAssocID="{858883F0-AEA7-45DA-94BA-AF4BD59D8B69}" presName="parentLin" presStyleCnt="0"/>
      <dgm:spPr/>
    </dgm:pt>
    <dgm:pt modelId="{1280817E-A2BA-44EB-8B6C-FEC0255603F1}" type="pres">
      <dgm:prSet presAssocID="{858883F0-AEA7-45DA-94BA-AF4BD59D8B69}" presName="parentLeftMargin" presStyleLbl="node1" presStyleIdx="2" presStyleCnt="4"/>
      <dgm:spPr/>
    </dgm:pt>
    <dgm:pt modelId="{6EA58C28-425A-43D3-94C9-15AD870E70EB}" type="pres">
      <dgm:prSet presAssocID="{858883F0-AEA7-45DA-94BA-AF4BD59D8B69}" presName="parentText" presStyleLbl="node1" presStyleIdx="3" presStyleCnt="4">
        <dgm:presLayoutVars>
          <dgm:chMax val="0"/>
          <dgm:bulletEnabled val="1"/>
        </dgm:presLayoutVars>
      </dgm:prSet>
      <dgm:spPr/>
    </dgm:pt>
    <dgm:pt modelId="{03E55249-EE73-4344-96A2-897EEB079ACA}" type="pres">
      <dgm:prSet presAssocID="{858883F0-AEA7-45DA-94BA-AF4BD59D8B69}" presName="negativeSpace" presStyleCnt="0"/>
      <dgm:spPr/>
    </dgm:pt>
    <dgm:pt modelId="{210C59F3-CFE6-4D7D-B050-33AF59DBD1C3}" type="pres">
      <dgm:prSet presAssocID="{858883F0-AEA7-45DA-94BA-AF4BD59D8B69}" presName="childText" presStyleLbl="conFgAcc1" presStyleIdx="3" presStyleCnt="4">
        <dgm:presLayoutVars>
          <dgm:bulletEnabled val="1"/>
        </dgm:presLayoutVars>
      </dgm:prSet>
      <dgm:spPr>
        <a:noFill/>
        <a:ln>
          <a:noFill/>
        </a:ln>
      </dgm:spPr>
    </dgm:pt>
  </dgm:ptLst>
  <dgm:cxnLst>
    <dgm:cxn modelId="{F25A8E02-64E3-4B32-BF30-CE901581A38E}" srcId="{CF5FE9A8-FDCA-4A80-AF24-3098B52C1D7F}" destId="{68847D34-BC04-4230-9A06-1C2F457D6413}" srcOrd="0" destOrd="0" parTransId="{467B8F1C-6F02-4AB6-AD17-8FC0B9595EA6}" sibTransId="{9D8969C2-15E4-48E9-AAD8-C8BF19676DBB}"/>
    <dgm:cxn modelId="{A0370F1F-B7D2-4EC8-BB13-946AF31358EC}" type="presOf" srcId="{68847D34-BC04-4230-9A06-1C2F457D6413}" destId="{7BB6A4F4-8686-4655-8F8B-F0D149714B5C}" srcOrd="1" destOrd="0" presId="urn:microsoft.com/office/officeart/2005/8/layout/list1"/>
    <dgm:cxn modelId="{DDABF334-D4A3-425E-AEBA-84875307D789}" type="presOf" srcId="{665259FA-83F6-4915-856B-85252FB6CE98}" destId="{E919CCC9-02CE-4C9F-8C1A-FDAD760814CE}" srcOrd="0" destOrd="0" presId="urn:microsoft.com/office/officeart/2005/8/layout/list1"/>
    <dgm:cxn modelId="{C3A84335-D85C-45E7-870E-FDBF0F3ADBE5}" type="presOf" srcId="{EEE3EF00-91EE-4A9B-B4D6-37D206F3E3FE}" destId="{77A47E63-5457-46E9-A59A-7BD9B2C8B2C6}" srcOrd="1" destOrd="0" presId="urn:microsoft.com/office/officeart/2005/8/layout/list1"/>
    <dgm:cxn modelId="{5AA9A73C-3365-4874-A643-BAE6D9F88FE6}" srcId="{CF5FE9A8-FDCA-4A80-AF24-3098B52C1D7F}" destId="{665259FA-83F6-4915-856B-85252FB6CE98}" srcOrd="2" destOrd="0" parTransId="{6C029FA8-F54C-46B3-90B7-3AAA49A69E90}" sibTransId="{C9F92F64-0BF4-449C-B8AA-52C36149ADFC}"/>
    <dgm:cxn modelId="{D7B3CF5E-3089-4A89-808D-9BBE08DC1459}" type="presOf" srcId="{EEE3EF00-91EE-4A9B-B4D6-37D206F3E3FE}" destId="{239A2B75-7607-4B5C-8D49-F01BDBD4EC7D}" srcOrd="0" destOrd="0" presId="urn:microsoft.com/office/officeart/2005/8/layout/list1"/>
    <dgm:cxn modelId="{E5DBF04A-8627-48E2-885B-333626E4F2AE}" srcId="{CF5FE9A8-FDCA-4A80-AF24-3098B52C1D7F}" destId="{EEE3EF00-91EE-4A9B-B4D6-37D206F3E3FE}" srcOrd="1" destOrd="0" parTransId="{542612CE-7F58-47F0-88FC-F731433192CB}" sibTransId="{20AF601D-7A1B-4C69-8247-C245F89A45AB}"/>
    <dgm:cxn modelId="{9456F76E-336D-43C5-BF37-01BE7173177F}" type="presOf" srcId="{665259FA-83F6-4915-856B-85252FB6CE98}" destId="{3A82DAC6-7CFB-487E-8129-1F7724E24EB1}" srcOrd="1" destOrd="0" presId="urn:microsoft.com/office/officeart/2005/8/layout/list1"/>
    <dgm:cxn modelId="{A8E21E4F-FBFC-4D40-8011-E6204B7FA1DB}" type="presOf" srcId="{858883F0-AEA7-45DA-94BA-AF4BD59D8B69}" destId="{1280817E-A2BA-44EB-8B6C-FEC0255603F1}" srcOrd="0" destOrd="0" presId="urn:microsoft.com/office/officeart/2005/8/layout/list1"/>
    <dgm:cxn modelId="{78976174-F083-4785-B69B-B8B162B67029}" type="presOf" srcId="{68847D34-BC04-4230-9A06-1C2F457D6413}" destId="{9E4EB74C-1AC5-47F9-97FB-2D6B1B1EBD4D}" srcOrd="0" destOrd="0" presId="urn:microsoft.com/office/officeart/2005/8/layout/list1"/>
    <dgm:cxn modelId="{43DAB3BF-4B97-42FD-9AAC-D9F0E114838E}" srcId="{CF5FE9A8-FDCA-4A80-AF24-3098B52C1D7F}" destId="{858883F0-AEA7-45DA-94BA-AF4BD59D8B69}" srcOrd="3" destOrd="0" parTransId="{51A84A58-B1CA-4D2C-9C8B-F074F95F94FB}" sibTransId="{AAA6DEB5-D2C7-4A8B-955C-79D38EC7DF6C}"/>
    <dgm:cxn modelId="{F66617C6-EA50-407A-9D19-5EB53A843F47}" type="presOf" srcId="{CF5FE9A8-FDCA-4A80-AF24-3098B52C1D7F}" destId="{DD796365-0735-4777-B497-F1D7429BA260}" srcOrd="0" destOrd="0" presId="urn:microsoft.com/office/officeart/2005/8/layout/list1"/>
    <dgm:cxn modelId="{C1B9A1F8-1F2E-4E67-A25E-8EF4A93E827A}" type="presOf" srcId="{858883F0-AEA7-45DA-94BA-AF4BD59D8B69}" destId="{6EA58C28-425A-43D3-94C9-15AD870E70EB}" srcOrd="1" destOrd="0" presId="urn:microsoft.com/office/officeart/2005/8/layout/list1"/>
    <dgm:cxn modelId="{3715D0CB-2213-41E8-AD98-E0A74E33E99C}" type="presParOf" srcId="{DD796365-0735-4777-B497-F1D7429BA260}" destId="{8C483788-CE75-43DA-B11D-C6AE78CC380D}" srcOrd="0" destOrd="0" presId="urn:microsoft.com/office/officeart/2005/8/layout/list1"/>
    <dgm:cxn modelId="{9279E312-1A21-43A7-A48A-BFC9E15D30E4}" type="presParOf" srcId="{8C483788-CE75-43DA-B11D-C6AE78CC380D}" destId="{9E4EB74C-1AC5-47F9-97FB-2D6B1B1EBD4D}" srcOrd="0" destOrd="0" presId="urn:microsoft.com/office/officeart/2005/8/layout/list1"/>
    <dgm:cxn modelId="{D87C90A0-9033-4761-BE44-A651DCBA3117}" type="presParOf" srcId="{8C483788-CE75-43DA-B11D-C6AE78CC380D}" destId="{7BB6A4F4-8686-4655-8F8B-F0D149714B5C}" srcOrd="1" destOrd="0" presId="urn:microsoft.com/office/officeart/2005/8/layout/list1"/>
    <dgm:cxn modelId="{63547037-C2DA-4CF9-BF9C-251021AFF533}" type="presParOf" srcId="{DD796365-0735-4777-B497-F1D7429BA260}" destId="{28DBB48E-E7B2-48A2-A07C-25632E8EE33A}" srcOrd="1" destOrd="0" presId="urn:microsoft.com/office/officeart/2005/8/layout/list1"/>
    <dgm:cxn modelId="{C68E5A09-0C0A-4D7D-A7D8-30A28DE8669E}" type="presParOf" srcId="{DD796365-0735-4777-B497-F1D7429BA260}" destId="{962C4377-E573-4873-8688-27BF7AD6C6E9}" srcOrd="2" destOrd="0" presId="urn:microsoft.com/office/officeart/2005/8/layout/list1"/>
    <dgm:cxn modelId="{B330ACCC-43F3-4CF5-A600-B4B78E4BCACF}" type="presParOf" srcId="{DD796365-0735-4777-B497-F1D7429BA260}" destId="{1DD3212A-7057-4D79-9D90-03CE5957E40F}" srcOrd="3" destOrd="0" presId="urn:microsoft.com/office/officeart/2005/8/layout/list1"/>
    <dgm:cxn modelId="{C3460E28-E5D6-4F27-87F7-C0AC4EBCB20A}" type="presParOf" srcId="{DD796365-0735-4777-B497-F1D7429BA260}" destId="{54259C22-DFAC-4882-B929-2CA0A388A98B}" srcOrd="4" destOrd="0" presId="urn:microsoft.com/office/officeart/2005/8/layout/list1"/>
    <dgm:cxn modelId="{982B6E67-5A5A-4E55-9113-396FB8C58314}" type="presParOf" srcId="{54259C22-DFAC-4882-B929-2CA0A388A98B}" destId="{239A2B75-7607-4B5C-8D49-F01BDBD4EC7D}" srcOrd="0" destOrd="0" presId="urn:microsoft.com/office/officeart/2005/8/layout/list1"/>
    <dgm:cxn modelId="{59623335-A977-43F9-8273-00835F8902DE}" type="presParOf" srcId="{54259C22-DFAC-4882-B929-2CA0A388A98B}" destId="{77A47E63-5457-46E9-A59A-7BD9B2C8B2C6}" srcOrd="1" destOrd="0" presId="urn:microsoft.com/office/officeart/2005/8/layout/list1"/>
    <dgm:cxn modelId="{8132CDC9-FFB7-45F4-B479-8CDEA1F36E6E}" type="presParOf" srcId="{DD796365-0735-4777-B497-F1D7429BA260}" destId="{A7714076-323C-4389-917C-A0BB34A5B1D4}" srcOrd="5" destOrd="0" presId="urn:microsoft.com/office/officeart/2005/8/layout/list1"/>
    <dgm:cxn modelId="{EA7B87EB-E868-4B2C-9CE6-256D18897BEE}" type="presParOf" srcId="{DD796365-0735-4777-B497-F1D7429BA260}" destId="{4B1C787A-40F0-402A-AEC5-756B74143107}" srcOrd="6" destOrd="0" presId="urn:microsoft.com/office/officeart/2005/8/layout/list1"/>
    <dgm:cxn modelId="{7153A3CE-F003-42FC-967C-BC5F2F07F37D}" type="presParOf" srcId="{DD796365-0735-4777-B497-F1D7429BA260}" destId="{312B44AA-BEAF-4DEA-A3D6-EB8A08879151}" srcOrd="7" destOrd="0" presId="urn:microsoft.com/office/officeart/2005/8/layout/list1"/>
    <dgm:cxn modelId="{A1E95AC7-2C3E-4C67-8CD1-6D2EC7D64FA1}" type="presParOf" srcId="{DD796365-0735-4777-B497-F1D7429BA260}" destId="{B906BAA7-C7BE-4938-80C9-288FE0BEBF7C}" srcOrd="8" destOrd="0" presId="urn:microsoft.com/office/officeart/2005/8/layout/list1"/>
    <dgm:cxn modelId="{204B964A-D855-45A2-AA62-05CF1ABF9A9B}" type="presParOf" srcId="{B906BAA7-C7BE-4938-80C9-288FE0BEBF7C}" destId="{E919CCC9-02CE-4C9F-8C1A-FDAD760814CE}" srcOrd="0" destOrd="0" presId="urn:microsoft.com/office/officeart/2005/8/layout/list1"/>
    <dgm:cxn modelId="{6EDF89DC-3ABE-47BB-A25D-80E77E2D9D01}" type="presParOf" srcId="{B906BAA7-C7BE-4938-80C9-288FE0BEBF7C}" destId="{3A82DAC6-7CFB-487E-8129-1F7724E24EB1}" srcOrd="1" destOrd="0" presId="urn:microsoft.com/office/officeart/2005/8/layout/list1"/>
    <dgm:cxn modelId="{F3E91F75-8499-4063-BE66-F1AB3FA44177}" type="presParOf" srcId="{DD796365-0735-4777-B497-F1D7429BA260}" destId="{6A9B0ABA-14E1-4CF1-AEEF-FA4713168294}" srcOrd="9" destOrd="0" presId="urn:microsoft.com/office/officeart/2005/8/layout/list1"/>
    <dgm:cxn modelId="{44404614-D639-4334-9CB9-318B5560EB96}" type="presParOf" srcId="{DD796365-0735-4777-B497-F1D7429BA260}" destId="{F1546162-4A69-4A09-AFCE-EE757AA78026}" srcOrd="10" destOrd="0" presId="urn:microsoft.com/office/officeart/2005/8/layout/list1"/>
    <dgm:cxn modelId="{2E32CEAD-F988-4358-8BB5-20A235322AF9}" type="presParOf" srcId="{DD796365-0735-4777-B497-F1D7429BA260}" destId="{EF7FDD91-6C39-4B00-BED1-8F3E711EE3FC}" srcOrd="11" destOrd="0" presId="urn:microsoft.com/office/officeart/2005/8/layout/list1"/>
    <dgm:cxn modelId="{8004C386-62FF-48FD-A24B-8F58DC8863E2}" type="presParOf" srcId="{DD796365-0735-4777-B497-F1D7429BA260}" destId="{77063AE7-8179-4054-B0DA-EE38D690E109}" srcOrd="12" destOrd="0" presId="urn:microsoft.com/office/officeart/2005/8/layout/list1"/>
    <dgm:cxn modelId="{DE9CDCA3-8C3F-4D32-8450-C8C8EA2F2884}" type="presParOf" srcId="{77063AE7-8179-4054-B0DA-EE38D690E109}" destId="{1280817E-A2BA-44EB-8B6C-FEC0255603F1}" srcOrd="0" destOrd="0" presId="urn:microsoft.com/office/officeart/2005/8/layout/list1"/>
    <dgm:cxn modelId="{998BB185-7E30-4384-8186-0891EA331242}" type="presParOf" srcId="{77063AE7-8179-4054-B0DA-EE38D690E109}" destId="{6EA58C28-425A-43D3-94C9-15AD870E70EB}" srcOrd="1" destOrd="0" presId="urn:microsoft.com/office/officeart/2005/8/layout/list1"/>
    <dgm:cxn modelId="{B5F12940-152B-47DE-B724-421B0D2D042F}" type="presParOf" srcId="{DD796365-0735-4777-B497-F1D7429BA260}" destId="{03E55249-EE73-4344-96A2-897EEB079ACA}" srcOrd="13" destOrd="0" presId="urn:microsoft.com/office/officeart/2005/8/layout/list1"/>
    <dgm:cxn modelId="{07E32DA4-B8FD-4DE5-95A9-002562FBA96E}" type="presParOf" srcId="{DD796365-0735-4777-B497-F1D7429BA260}" destId="{210C59F3-CFE6-4D7D-B050-33AF59DBD1C3}" srcOrd="14"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32B5520-F709-454A-ABAC-7040A7F8708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5E2FD7F-2223-4F09-8BB8-E3AE7B46199E}">
      <dgm:prSet custT="1"/>
      <dgm:spPr/>
      <dgm:t>
        <a:bodyPr/>
        <a:lstStyle/>
        <a:p>
          <a:r>
            <a:rPr lang="en-US" sz="2000" b="1" dirty="0"/>
            <a:t>POE</a:t>
          </a:r>
        </a:p>
      </dgm:t>
    </dgm:pt>
    <dgm:pt modelId="{188E0EE9-B8AF-46AC-9732-91F8D50062AD}" type="parTrans" cxnId="{39296434-B3AD-4A73-BF13-463A0E38CA31}">
      <dgm:prSet/>
      <dgm:spPr/>
      <dgm:t>
        <a:bodyPr/>
        <a:lstStyle/>
        <a:p>
          <a:endParaRPr lang="en-US"/>
        </a:p>
      </dgm:t>
    </dgm:pt>
    <dgm:pt modelId="{07A63CD9-BD08-4EAC-A526-07B8E51A4DCF}" type="sibTrans" cxnId="{39296434-B3AD-4A73-BF13-463A0E38CA31}">
      <dgm:prSet/>
      <dgm:spPr/>
      <dgm:t>
        <a:bodyPr/>
        <a:lstStyle/>
        <a:p>
          <a:endParaRPr lang="en-US"/>
        </a:p>
      </dgm:t>
    </dgm:pt>
    <dgm:pt modelId="{7886CBFF-F555-47E2-A2D8-F2B254BFD3FA}">
      <dgm:prSet custT="1"/>
      <dgm:spPr>
        <a:solidFill>
          <a:schemeClr val="accent2"/>
        </a:solidFill>
      </dgm:spPr>
      <dgm:t>
        <a:bodyPr/>
        <a:lstStyle/>
        <a:p>
          <a:r>
            <a:rPr lang="en-US" sz="2000" b="1" dirty="0"/>
            <a:t>Getting </a:t>
          </a:r>
          <a:r>
            <a:rPr lang="en-US" sz="2000" b="1" dirty="0" err="1"/>
            <a:t>Vlan</a:t>
          </a:r>
          <a:r>
            <a:rPr lang="en-US" sz="2000" b="1" dirty="0"/>
            <a:t> ID</a:t>
          </a:r>
        </a:p>
      </dgm:t>
    </dgm:pt>
    <dgm:pt modelId="{991CCB47-7CE2-4471-9381-C9C75DEA852B}" type="parTrans" cxnId="{7E317F7D-DEF9-4B79-8E8F-B41F76FAE0C8}">
      <dgm:prSet/>
      <dgm:spPr/>
      <dgm:t>
        <a:bodyPr/>
        <a:lstStyle/>
        <a:p>
          <a:endParaRPr lang="en-US"/>
        </a:p>
      </dgm:t>
    </dgm:pt>
    <dgm:pt modelId="{D14E5C80-52D1-4476-AFC9-11A2C4696CAB}" type="sibTrans" cxnId="{7E317F7D-DEF9-4B79-8E8F-B41F76FAE0C8}">
      <dgm:prSet/>
      <dgm:spPr/>
      <dgm:t>
        <a:bodyPr/>
        <a:lstStyle/>
        <a:p>
          <a:endParaRPr lang="en-US"/>
        </a:p>
      </dgm:t>
    </dgm:pt>
    <dgm:pt modelId="{7AFD5FCA-9B66-4F63-99C2-84EED14F1B87}">
      <dgm:prSet custT="1"/>
      <dgm:spPr>
        <a:solidFill>
          <a:schemeClr val="accent3"/>
        </a:solidFill>
      </dgm:spPr>
      <dgm:t>
        <a:bodyPr/>
        <a:lstStyle/>
        <a:p>
          <a:r>
            <a:rPr lang="en-US" sz="2000" b="1" dirty="0"/>
            <a:t>DHCP Request (Option 150 Enabled</a:t>
          </a:r>
        </a:p>
      </dgm:t>
    </dgm:pt>
    <dgm:pt modelId="{733FF7BD-DDCE-433F-9FFC-B554A28064CB}" type="parTrans" cxnId="{5ED506D7-5792-44C3-BD82-9A40793867BA}">
      <dgm:prSet/>
      <dgm:spPr/>
      <dgm:t>
        <a:bodyPr/>
        <a:lstStyle/>
        <a:p>
          <a:endParaRPr lang="en-US"/>
        </a:p>
      </dgm:t>
    </dgm:pt>
    <dgm:pt modelId="{95FF70ED-0246-4CFA-B322-51B4244ECD33}" type="sibTrans" cxnId="{5ED506D7-5792-44C3-BD82-9A40793867BA}">
      <dgm:prSet/>
      <dgm:spPr/>
      <dgm:t>
        <a:bodyPr/>
        <a:lstStyle/>
        <a:p>
          <a:endParaRPr lang="en-US"/>
        </a:p>
      </dgm:t>
    </dgm:pt>
    <dgm:pt modelId="{7292EF89-865B-4A8E-B235-F8EF18AF7F32}">
      <dgm:prSet custT="1"/>
      <dgm:spPr>
        <a:solidFill>
          <a:schemeClr val="accent4"/>
        </a:solidFill>
      </dgm:spPr>
      <dgm:t>
        <a:bodyPr/>
        <a:lstStyle/>
        <a:p>
          <a:r>
            <a:rPr lang="en-US" sz="2000" b="1" dirty="0"/>
            <a:t>Getting Conf. File From FTP</a:t>
          </a:r>
        </a:p>
      </dgm:t>
    </dgm:pt>
    <dgm:pt modelId="{FD924806-A666-4A60-ABEB-C4839287B180}" type="parTrans" cxnId="{1888AB89-E320-42B9-A9EB-8C0749B90341}">
      <dgm:prSet/>
      <dgm:spPr/>
      <dgm:t>
        <a:bodyPr/>
        <a:lstStyle/>
        <a:p>
          <a:endParaRPr lang="en-US"/>
        </a:p>
      </dgm:t>
    </dgm:pt>
    <dgm:pt modelId="{7819C8C9-14AA-46B4-BDA8-97C96B1F4D3C}" type="sibTrans" cxnId="{1888AB89-E320-42B9-A9EB-8C0749B90341}">
      <dgm:prSet/>
      <dgm:spPr/>
      <dgm:t>
        <a:bodyPr/>
        <a:lstStyle/>
        <a:p>
          <a:endParaRPr lang="en-US"/>
        </a:p>
      </dgm:t>
    </dgm:pt>
    <dgm:pt modelId="{64276854-2FC0-4487-9B50-CCE9E24EB8A2}">
      <dgm:prSet custT="1"/>
      <dgm:spPr>
        <a:solidFill>
          <a:schemeClr val="accent5"/>
        </a:solidFill>
      </dgm:spPr>
      <dgm:t>
        <a:bodyPr/>
        <a:lstStyle/>
        <a:p>
          <a:r>
            <a:rPr lang="en-US" sz="2000" b="1" dirty="0"/>
            <a:t>Connect to The CM</a:t>
          </a:r>
        </a:p>
      </dgm:t>
    </dgm:pt>
    <dgm:pt modelId="{A967467E-3C80-4EDE-A7A0-F32B2187484C}" type="parTrans" cxnId="{7FD9DBB1-F4FC-4BE5-9FAC-6446F9A96B5A}">
      <dgm:prSet/>
      <dgm:spPr/>
      <dgm:t>
        <a:bodyPr/>
        <a:lstStyle/>
        <a:p>
          <a:endParaRPr lang="en-US"/>
        </a:p>
      </dgm:t>
    </dgm:pt>
    <dgm:pt modelId="{C634C921-5585-436B-9E10-64C42215B249}" type="sibTrans" cxnId="{7FD9DBB1-F4FC-4BE5-9FAC-6446F9A96B5A}">
      <dgm:prSet/>
      <dgm:spPr/>
      <dgm:t>
        <a:bodyPr/>
        <a:lstStyle/>
        <a:p>
          <a:endParaRPr lang="en-US"/>
        </a:p>
      </dgm:t>
    </dgm:pt>
    <dgm:pt modelId="{042E5533-A8FA-4C28-9127-C978CBF90161}">
      <dgm:prSet custT="1"/>
      <dgm:spPr>
        <a:solidFill>
          <a:schemeClr val="accent5">
            <a:lumMod val="60000"/>
            <a:lumOff val="40000"/>
          </a:schemeClr>
        </a:solidFill>
      </dgm:spPr>
      <dgm:t>
        <a:bodyPr/>
        <a:lstStyle/>
        <a:p>
          <a:r>
            <a:rPr lang="en-US" sz="2000" b="1" dirty="0" err="1"/>
            <a:t>Registeration</a:t>
          </a:r>
          <a:r>
            <a:rPr lang="en-US" sz="2000" b="1" dirty="0"/>
            <a:t> Completed</a:t>
          </a:r>
        </a:p>
      </dgm:t>
    </dgm:pt>
    <dgm:pt modelId="{3635F346-4824-4CEF-9017-5987A3B1454D}" type="parTrans" cxnId="{8193D9AF-8C5B-42AD-AC0E-B07B07D925E6}">
      <dgm:prSet/>
      <dgm:spPr/>
      <dgm:t>
        <a:bodyPr/>
        <a:lstStyle/>
        <a:p>
          <a:endParaRPr lang="en-US"/>
        </a:p>
      </dgm:t>
    </dgm:pt>
    <dgm:pt modelId="{5F58787B-7F1B-4BF7-822D-FB9A779C4F44}" type="sibTrans" cxnId="{8193D9AF-8C5B-42AD-AC0E-B07B07D925E6}">
      <dgm:prSet/>
      <dgm:spPr/>
      <dgm:t>
        <a:bodyPr/>
        <a:lstStyle/>
        <a:p>
          <a:endParaRPr lang="en-US"/>
        </a:p>
      </dgm:t>
    </dgm:pt>
    <dgm:pt modelId="{24FEFF5D-A6B2-4A3E-B82C-A340C138C650}" type="pres">
      <dgm:prSet presAssocID="{A32B5520-F709-454A-ABAC-7040A7F87081}" presName="Name0" presStyleCnt="0">
        <dgm:presLayoutVars>
          <dgm:chMax val="7"/>
          <dgm:chPref val="7"/>
          <dgm:dir/>
        </dgm:presLayoutVars>
      </dgm:prSet>
      <dgm:spPr/>
    </dgm:pt>
    <dgm:pt modelId="{141671EE-6DC4-418A-A821-31148C32CE69}" type="pres">
      <dgm:prSet presAssocID="{A32B5520-F709-454A-ABAC-7040A7F87081}" presName="Name1" presStyleCnt="0"/>
      <dgm:spPr/>
    </dgm:pt>
    <dgm:pt modelId="{BD768DFB-9996-4446-A36D-9171B75236F8}" type="pres">
      <dgm:prSet presAssocID="{A32B5520-F709-454A-ABAC-7040A7F87081}" presName="cycle" presStyleCnt="0"/>
      <dgm:spPr/>
    </dgm:pt>
    <dgm:pt modelId="{D7A1DDA2-0BB1-468A-977C-EB19464ADFD7}" type="pres">
      <dgm:prSet presAssocID="{A32B5520-F709-454A-ABAC-7040A7F87081}" presName="srcNode" presStyleLbl="node1" presStyleIdx="0" presStyleCnt="6"/>
      <dgm:spPr/>
    </dgm:pt>
    <dgm:pt modelId="{2D12F3DC-CD7B-4BC1-B76C-DB81A5F7F5A7}" type="pres">
      <dgm:prSet presAssocID="{A32B5520-F709-454A-ABAC-7040A7F87081}" presName="conn" presStyleLbl="parChTrans1D2" presStyleIdx="0" presStyleCnt="1"/>
      <dgm:spPr/>
    </dgm:pt>
    <dgm:pt modelId="{43B7E41A-C21D-4999-8A6A-11718E0318F3}" type="pres">
      <dgm:prSet presAssocID="{A32B5520-F709-454A-ABAC-7040A7F87081}" presName="extraNode" presStyleLbl="node1" presStyleIdx="0" presStyleCnt="6"/>
      <dgm:spPr/>
    </dgm:pt>
    <dgm:pt modelId="{D09F88FE-984C-4329-BAB4-9ED719F3D221}" type="pres">
      <dgm:prSet presAssocID="{A32B5520-F709-454A-ABAC-7040A7F87081}" presName="dstNode" presStyleLbl="node1" presStyleIdx="0" presStyleCnt="6"/>
      <dgm:spPr/>
    </dgm:pt>
    <dgm:pt modelId="{54F4505F-197B-401D-BB36-CB157CC8D67F}" type="pres">
      <dgm:prSet presAssocID="{35E2FD7F-2223-4F09-8BB8-E3AE7B46199E}" presName="text_1" presStyleLbl="node1" presStyleIdx="0" presStyleCnt="6">
        <dgm:presLayoutVars>
          <dgm:bulletEnabled val="1"/>
        </dgm:presLayoutVars>
      </dgm:prSet>
      <dgm:spPr/>
    </dgm:pt>
    <dgm:pt modelId="{93F42EE9-CF76-4FFB-B0CC-959127354735}" type="pres">
      <dgm:prSet presAssocID="{35E2FD7F-2223-4F09-8BB8-E3AE7B46199E}" presName="accent_1" presStyleCnt="0"/>
      <dgm:spPr/>
    </dgm:pt>
    <dgm:pt modelId="{ED0B8F20-BD2C-4245-9CE4-758CC46EAAC8}" type="pres">
      <dgm:prSet presAssocID="{35E2FD7F-2223-4F09-8BB8-E3AE7B46199E}" presName="accentRepeatNode" presStyleLbl="solidFgAcc1" presStyleIdx="0" presStyleCnt="6"/>
      <dgm:spPr/>
    </dgm:pt>
    <dgm:pt modelId="{D0B44774-4D82-4245-8316-8261EF00DBF9}" type="pres">
      <dgm:prSet presAssocID="{7886CBFF-F555-47E2-A2D8-F2B254BFD3FA}" presName="text_2" presStyleLbl="node1" presStyleIdx="1" presStyleCnt="6">
        <dgm:presLayoutVars>
          <dgm:bulletEnabled val="1"/>
        </dgm:presLayoutVars>
      </dgm:prSet>
      <dgm:spPr/>
    </dgm:pt>
    <dgm:pt modelId="{0DB2AEA5-AB08-4A51-AECF-A61EE0A2C369}" type="pres">
      <dgm:prSet presAssocID="{7886CBFF-F555-47E2-A2D8-F2B254BFD3FA}" presName="accent_2" presStyleCnt="0"/>
      <dgm:spPr/>
    </dgm:pt>
    <dgm:pt modelId="{761213BA-F3A8-4F1C-B1A6-216D40CAAB02}" type="pres">
      <dgm:prSet presAssocID="{7886CBFF-F555-47E2-A2D8-F2B254BFD3FA}" presName="accentRepeatNode" presStyleLbl="solidFgAcc1" presStyleIdx="1" presStyleCnt="6"/>
      <dgm:spPr/>
    </dgm:pt>
    <dgm:pt modelId="{DA33932A-1DF1-45B2-9CAF-3D2B04A9023A}" type="pres">
      <dgm:prSet presAssocID="{7AFD5FCA-9B66-4F63-99C2-84EED14F1B87}" presName="text_3" presStyleLbl="node1" presStyleIdx="2" presStyleCnt="6">
        <dgm:presLayoutVars>
          <dgm:bulletEnabled val="1"/>
        </dgm:presLayoutVars>
      </dgm:prSet>
      <dgm:spPr/>
    </dgm:pt>
    <dgm:pt modelId="{11B34FFF-79A4-49CC-8FB2-327EBFE2F652}" type="pres">
      <dgm:prSet presAssocID="{7AFD5FCA-9B66-4F63-99C2-84EED14F1B87}" presName="accent_3" presStyleCnt="0"/>
      <dgm:spPr/>
    </dgm:pt>
    <dgm:pt modelId="{77481006-F506-47C6-806F-B43B498BE1C5}" type="pres">
      <dgm:prSet presAssocID="{7AFD5FCA-9B66-4F63-99C2-84EED14F1B87}" presName="accentRepeatNode" presStyleLbl="solidFgAcc1" presStyleIdx="2" presStyleCnt="6"/>
      <dgm:spPr/>
    </dgm:pt>
    <dgm:pt modelId="{4F6A4C4B-5E02-454B-8C77-2ABFF4208F77}" type="pres">
      <dgm:prSet presAssocID="{7292EF89-865B-4A8E-B235-F8EF18AF7F32}" presName="text_4" presStyleLbl="node1" presStyleIdx="3" presStyleCnt="6">
        <dgm:presLayoutVars>
          <dgm:bulletEnabled val="1"/>
        </dgm:presLayoutVars>
      </dgm:prSet>
      <dgm:spPr/>
    </dgm:pt>
    <dgm:pt modelId="{B184873D-EBE1-4851-ABAA-FA456372CBCA}" type="pres">
      <dgm:prSet presAssocID="{7292EF89-865B-4A8E-B235-F8EF18AF7F32}" presName="accent_4" presStyleCnt="0"/>
      <dgm:spPr/>
    </dgm:pt>
    <dgm:pt modelId="{C5946FBB-F4AF-4BE5-9908-0CCE5F93B895}" type="pres">
      <dgm:prSet presAssocID="{7292EF89-865B-4A8E-B235-F8EF18AF7F32}" presName="accentRepeatNode" presStyleLbl="solidFgAcc1" presStyleIdx="3" presStyleCnt="6"/>
      <dgm:spPr/>
    </dgm:pt>
    <dgm:pt modelId="{A44275D1-F5CA-482C-92E2-5D4EB1796592}" type="pres">
      <dgm:prSet presAssocID="{64276854-2FC0-4487-9B50-CCE9E24EB8A2}" presName="text_5" presStyleLbl="node1" presStyleIdx="4" presStyleCnt="6">
        <dgm:presLayoutVars>
          <dgm:bulletEnabled val="1"/>
        </dgm:presLayoutVars>
      </dgm:prSet>
      <dgm:spPr/>
    </dgm:pt>
    <dgm:pt modelId="{E38F0035-2307-46BA-A75A-51D839C30D0A}" type="pres">
      <dgm:prSet presAssocID="{64276854-2FC0-4487-9B50-CCE9E24EB8A2}" presName="accent_5" presStyleCnt="0"/>
      <dgm:spPr/>
    </dgm:pt>
    <dgm:pt modelId="{E689F3F1-B8A2-4008-A7E1-112DD7E65358}" type="pres">
      <dgm:prSet presAssocID="{64276854-2FC0-4487-9B50-CCE9E24EB8A2}" presName="accentRepeatNode" presStyleLbl="solidFgAcc1" presStyleIdx="4" presStyleCnt="6"/>
      <dgm:spPr/>
    </dgm:pt>
    <dgm:pt modelId="{A892F16A-64D1-4BAF-8308-6F17A8321CF9}" type="pres">
      <dgm:prSet presAssocID="{042E5533-A8FA-4C28-9127-C978CBF90161}" presName="text_6" presStyleLbl="node1" presStyleIdx="5" presStyleCnt="6">
        <dgm:presLayoutVars>
          <dgm:bulletEnabled val="1"/>
        </dgm:presLayoutVars>
      </dgm:prSet>
      <dgm:spPr/>
    </dgm:pt>
    <dgm:pt modelId="{6284CF47-2D39-4E33-95F4-EEF595CBB06F}" type="pres">
      <dgm:prSet presAssocID="{042E5533-A8FA-4C28-9127-C978CBF90161}" presName="accent_6" presStyleCnt="0"/>
      <dgm:spPr/>
    </dgm:pt>
    <dgm:pt modelId="{0E0B88E2-B638-4ABD-A7C5-07FEDE24A8C6}" type="pres">
      <dgm:prSet presAssocID="{042E5533-A8FA-4C28-9127-C978CBF90161}" presName="accentRepeatNode" presStyleLbl="solidFgAcc1" presStyleIdx="5" presStyleCnt="6"/>
      <dgm:spPr/>
    </dgm:pt>
  </dgm:ptLst>
  <dgm:cxnLst>
    <dgm:cxn modelId="{6063E918-8F70-4B3B-B470-CD7E26BDD449}" type="presOf" srcId="{35E2FD7F-2223-4F09-8BB8-E3AE7B46199E}" destId="{54F4505F-197B-401D-BB36-CB157CC8D67F}" srcOrd="0" destOrd="0" presId="urn:microsoft.com/office/officeart/2008/layout/VerticalCurvedList"/>
    <dgm:cxn modelId="{39296434-B3AD-4A73-BF13-463A0E38CA31}" srcId="{A32B5520-F709-454A-ABAC-7040A7F87081}" destId="{35E2FD7F-2223-4F09-8BB8-E3AE7B46199E}" srcOrd="0" destOrd="0" parTransId="{188E0EE9-B8AF-46AC-9732-91F8D50062AD}" sibTransId="{07A63CD9-BD08-4EAC-A526-07B8E51A4DCF}"/>
    <dgm:cxn modelId="{FDE2E964-AA57-404B-B614-75C9A9A9CDF2}" type="presOf" srcId="{7292EF89-865B-4A8E-B235-F8EF18AF7F32}" destId="{4F6A4C4B-5E02-454B-8C77-2ABFF4208F77}" srcOrd="0" destOrd="0" presId="urn:microsoft.com/office/officeart/2008/layout/VerticalCurvedList"/>
    <dgm:cxn modelId="{622ED067-81DE-499F-B3FA-B636B96D1537}" type="presOf" srcId="{64276854-2FC0-4487-9B50-CCE9E24EB8A2}" destId="{A44275D1-F5CA-482C-92E2-5D4EB1796592}" srcOrd="0" destOrd="0" presId="urn:microsoft.com/office/officeart/2008/layout/VerticalCurvedList"/>
    <dgm:cxn modelId="{7E317F7D-DEF9-4B79-8E8F-B41F76FAE0C8}" srcId="{A32B5520-F709-454A-ABAC-7040A7F87081}" destId="{7886CBFF-F555-47E2-A2D8-F2B254BFD3FA}" srcOrd="1" destOrd="0" parTransId="{991CCB47-7CE2-4471-9381-C9C75DEA852B}" sibTransId="{D14E5C80-52D1-4476-AFC9-11A2C4696CAB}"/>
    <dgm:cxn modelId="{F14F9A80-3FB7-4D38-B089-5392226B0F4C}" type="presOf" srcId="{7886CBFF-F555-47E2-A2D8-F2B254BFD3FA}" destId="{D0B44774-4D82-4245-8316-8261EF00DBF9}" srcOrd="0" destOrd="0" presId="urn:microsoft.com/office/officeart/2008/layout/VerticalCurvedList"/>
    <dgm:cxn modelId="{D6361D86-7896-4012-8388-944A339A9F09}" type="presOf" srcId="{042E5533-A8FA-4C28-9127-C978CBF90161}" destId="{A892F16A-64D1-4BAF-8308-6F17A8321CF9}" srcOrd="0" destOrd="0" presId="urn:microsoft.com/office/officeart/2008/layout/VerticalCurvedList"/>
    <dgm:cxn modelId="{1888AB89-E320-42B9-A9EB-8C0749B90341}" srcId="{A32B5520-F709-454A-ABAC-7040A7F87081}" destId="{7292EF89-865B-4A8E-B235-F8EF18AF7F32}" srcOrd="3" destOrd="0" parTransId="{FD924806-A666-4A60-ABEB-C4839287B180}" sibTransId="{7819C8C9-14AA-46B4-BDA8-97C96B1F4D3C}"/>
    <dgm:cxn modelId="{81B6B2A3-FB67-418A-B24C-B3CF0FDA577C}" type="presOf" srcId="{A32B5520-F709-454A-ABAC-7040A7F87081}" destId="{24FEFF5D-A6B2-4A3E-B82C-A340C138C650}" srcOrd="0" destOrd="0" presId="urn:microsoft.com/office/officeart/2008/layout/VerticalCurvedList"/>
    <dgm:cxn modelId="{087A9BAD-5D8D-4150-9469-2CD1E184A4A2}" type="presOf" srcId="{7AFD5FCA-9B66-4F63-99C2-84EED14F1B87}" destId="{DA33932A-1DF1-45B2-9CAF-3D2B04A9023A}" srcOrd="0" destOrd="0" presId="urn:microsoft.com/office/officeart/2008/layout/VerticalCurvedList"/>
    <dgm:cxn modelId="{8193D9AF-8C5B-42AD-AC0E-B07B07D925E6}" srcId="{A32B5520-F709-454A-ABAC-7040A7F87081}" destId="{042E5533-A8FA-4C28-9127-C978CBF90161}" srcOrd="5" destOrd="0" parTransId="{3635F346-4824-4CEF-9017-5987A3B1454D}" sibTransId="{5F58787B-7F1B-4BF7-822D-FB9A779C4F44}"/>
    <dgm:cxn modelId="{7FD9DBB1-F4FC-4BE5-9FAC-6446F9A96B5A}" srcId="{A32B5520-F709-454A-ABAC-7040A7F87081}" destId="{64276854-2FC0-4487-9B50-CCE9E24EB8A2}" srcOrd="4" destOrd="0" parTransId="{A967467E-3C80-4EDE-A7A0-F32B2187484C}" sibTransId="{C634C921-5585-436B-9E10-64C42215B249}"/>
    <dgm:cxn modelId="{4A7F33BF-CFA9-4627-B97B-079ABA263983}" type="presOf" srcId="{07A63CD9-BD08-4EAC-A526-07B8E51A4DCF}" destId="{2D12F3DC-CD7B-4BC1-B76C-DB81A5F7F5A7}" srcOrd="0" destOrd="0" presId="urn:microsoft.com/office/officeart/2008/layout/VerticalCurvedList"/>
    <dgm:cxn modelId="{5ED506D7-5792-44C3-BD82-9A40793867BA}" srcId="{A32B5520-F709-454A-ABAC-7040A7F87081}" destId="{7AFD5FCA-9B66-4F63-99C2-84EED14F1B87}" srcOrd="2" destOrd="0" parTransId="{733FF7BD-DDCE-433F-9FFC-B554A28064CB}" sibTransId="{95FF70ED-0246-4CFA-B322-51B4244ECD33}"/>
    <dgm:cxn modelId="{94BBF878-E044-4943-A52C-8537D5298857}" type="presParOf" srcId="{24FEFF5D-A6B2-4A3E-B82C-A340C138C650}" destId="{141671EE-6DC4-418A-A821-31148C32CE69}" srcOrd="0" destOrd="0" presId="urn:microsoft.com/office/officeart/2008/layout/VerticalCurvedList"/>
    <dgm:cxn modelId="{615754B3-D02D-4F44-B813-C1F7454F3233}" type="presParOf" srcId="{141671EE-6DC4-418A-A821-31148C32CE69}" destId="{BD768DFB-9996-4446-A36D-9171B75236F8}" srcOrd="0" destOrd="0" presId="urn:microsoft.com/office/officeart/2008/layout/VerticalCurvedList"/>
    <dgm:cxn modelId="{8B6CF0A8-CBF4-49D3-9CE3-97CCE24C8A07}" type="presParOf" srcId="{BD768DFB-9996-4446-A36D-9171B75236F8}" destId="{D7A1DDA2-0BB1-468A-977C-EB19464ADFD7}" srcOrd="0" destOrd="0" presId="urn:microsoft.com/office/officeart/2008/layout/VerticalCurvedList"/>
    <dgm:cxn modelId="{11FEBC57-97D0-4549-B446-40EF1892647A}" type="presParOf" srcId="{BD768DFB-9996-4446-A36D-9171B75236F8}" destId="{2D12F3DC-CD7B-4BC1-B76C-DB81A5F7F5A7}" srcOrd="1" destOrd="0" presId="urn:microsoft.com/office/officeart/2008/layout/VerticalCurvedList"/>
    <dgm:cxn modelId="{954F40D8-A63E-4728-9F97-40815148A69D}" type="presParOf" srcId="{BD768DFB-9996-4446-A36D-9171B75236F8}" destId="{43B7E41A-C21D-4999-8A6A-11718E0318F3}" srcOrd="2" destOrd="0" presId="urn:microsoft.com/office/officeart/2008/layout/VerticalCurvedList"/>
    <dgm:cxn modelId="{2786A99C-52A4-4567-8B4A-A56262184AF7}" type="presParOf" srcId="{BD768DFB-9996-4446-A36D-9171B75236F8}" destId="{D09F88FE-984C-4329-BAB4-9ED719F3D221}" srcOrd="3" destOrd="0" presId="urn:microsoft.com/office/officeart/2008/layout/VerticalCurvedList"/>
    <dgm:cxn modelId="{6457D4DF-3D9B-4896-B335-736E44219242}" type="presParOf" srcId="{141671EE-6DC4-418A-A821-31148C32CE69}" destId="{54F4505F-197B-401D-BB36-CB157CC8D67F}" srcOrd="1" destOrd="0" presId="urn:microsoft.com/office/officeart/2008/layout/VerticalCurvedList"/>
    <dgm:cxn modelId="{75252DF5-15BA-488D-9EFB-778654E143D4}" type="presParOf" srcId="{141671EE-6DC4-418A-A821-31148C32CE69}" destId="{93F42EE9-CF76-4FFB-B0CC-959127354735}" srcOrd="2" destOrd="0" presId="urn:microsoft.com/office/officeart/2008/layout/VerticalCurvedList"/>
    <dgm:cxn modelId="{A6A44754-115C-48BE-A4D6-3708C5D9BBE2}" type="presParOf" srcId="{93F42EE9-CF76-4FFB-B0CC-959127354735}" destId="{ED0B8F20-BD2C-4245-9CE4-758CC46EAAC8}" srcOrd="0" destOrd="0" presId="urn:microsoft.com/office/officeart/2008/layout/VerticalCurvedList"/>
    <dgm:cxn modelId="{CA80B243-5C99-4299-B848-9278E2861CC7}" type="presParOf" srcId="{141671EE-6DC4-418A-A821-31148C32CE69}" destId="{D0B44774-4D82-4245-8316-8261EF00DBF9}" srcOrd="3" destOrd="0" presId="urn:microsoft.com/office/officeart/2008/layout/VerticalCurvedList"/>
    <dgm:cxn modelId="{EB381E52-2C64-4C73-A97A-9797ED2D5D5D}" type="presParOf" srcId="{141671EE-6DC4-418A-A821-31148C32CE69}" destId="{0DB2AEA5-AB08-4A51-AECF-A61EE0A2C369}" srcOrd="4" destOrd="0" presId="urn:microsoft.com/office/officeart/2008/layout/VerticalCurvedList"/>
    <dgm:cxn modelId="{16B25EF4-804F-4481-8858-73938F1D3C22}" type="presParOf" srcId="{0DB2AEA5-AB08-4A51-AECF-A61EE0A2C369}" destId="{761213BA-F3A8-4F1C-B1A6-216D40CAAB02}" srcOrd="0" destOrd="0" presId="urn:microsoft.com/office/officeart/2008/layout/VerticalCurvedList"/>
    <dgm:cxn modelId="{ADABF76F-E72F-41F6-A230-B5C8345E0F52}" type="presParOf" srcId="{141671EE-6DC4-418A-A821-31148C32CE69}" destId="{DA33932A-1DF1-45B2-9CAF-3D2B04A9023A}" srcOrd="5" destOrd="0" presId="urn:microsoft.com/office/officeart/2008/layout/VerticalCurvedList"/>
    <dgm:cxn modelId="{AFD44997-3712-4F15-91FA-DFFBA53D7614}" type="presParOf" srcId="{141671EE-6DC4-418A-A821-31148C32CE69}" destId="{11B34FFF-79A4-49CC-8FB2-327EBFE2F652}" srcOrd="6" destOrd="0" presId="urn:microsoft.com/office/officeart/2008/layout/VerticalCurvedList"/>
    <dgm:cxn modelId="{7052E857-68F4-4E92-8D28-4BB5F7E3E2E1}" type="presParOf" srcId="{11B34FFF-79A4-49CC-8FB2-327EBFE2F652}" destId="{77481006-F506-47C6-806F-B43B498BE1C5}" srcOrd="0" destOrd="0" presId="urn:microsoft.com/office/officeart/2008/layout/VerticalCurvedList"/>
    <dgm:cxn modelId="{D6A67411-A7C9-4F32-92CC-24EF011347CC}" type="presParOf" srcId="{141671EE-6DC4-418A-A821-31148C32CE69}" destId="{4F6A4C4B-5E02-454B-8C77-2ABFF4208F77}" srcOrd="7" destOrd="0" presId="urn:microsoft.com/office/officeart/2008/layout/VerticalCurvedList"/>
    <dgm:cxn modelId="{0D8E5D93-325B-4D7D-8438-DCE23F9603F1}" type="presParOf" srcId="{141671EE-6DC4-418A-A821-31148C32CE69}" destId="{B184873D-EBE1-4851-ABAA-FA456372CBCA}" srcOrd="8" destOrd="0" presId="urn:microsoft.com/office/officeart/2008/layout/VerticalCurvedList"/>
    <dgm:cxn modelId="{4579A1D0-764D-4BC1-B231-641379A51C14}" type="presParOf" srcId="{B184873D-EBE1-4851-ABAA-FA456372CBCA}" destId="{C5946FBB-F4AF-4BE5-9908-0CCE5F93B895}" srcOrd="0" destOrd="0" presId="urn:microsoft.com/office/officeart/2008/layout/VerticalCurvedList"/>
    <dgm:cxn modelId="{B2B33E11-2B38-43EB-AF49-404C82E7A381}" type="presParOf" srcId="{141671EE-6DC4-418A-A821-31148C32CE69}" destId="{A44275D1-F5CA-482C-92E2-5D4EB1796592}" srcOrd="9" destOrd="0" presId="urn:microsoft.com/office/officeart/2008/layout/VerticalCurvedList"/>
    <dgm:cxn modelId="{572D9C36-FD30-4B39-B7A3-269107FF45A3}" type="presParOf" srcId="{141671EE-6DC4-418A-A821-31148C32CE69}" destId="{E38F0035-2307-46BA-A75A-51D839C30D0A}" srcOrd="10" destOrd="0" presId="urn:microsoft.com/office/officeart/2008/layout/VerticalCurvedList"/>
    <dgm:cxn modelId="{6F97ABBA-43C3-4259-B2A5-415F17216252}" type="presParOf" srcId="{E38F0035-2307-46BA-A75A-51D839C30D0A}" destId="{E689F3F1-B8A2-4008-A7E1-112DD7E65358}" srcOrd="0" destOrd="0" presId="urn:microsoft.com/office/officeart/2008/layout/VerticalCurvedList"/>
    <dgm:cxn modelId="{A25F66B7-43A6-473F-A8AA-375E1EE1DCBE}" type="presParOf" srcId="{141671EE-6DC4-418A-A821-31148C32CE69}" destId="{A892F16A-64D1-4BAF-8308-6F17A8321CF9}" srcOrd="11" destOrd="0" presId="urn:microsoft.com/office/officeart/2008/layout/VerticalCurvedList"/>
    <dgm:cxn modelId="{FBAF4DCA-B290-469D-A24B-0FA0B1D02F79}" type="presParOf" srcId="{141671EE-6DC4-418A-A821-31148C32CE69}" destId="{6284CF47-2D39-4E33-95F4-EEF595CBB06F}" srcOrd="12" destOrd="0" presId="urn:microsoft.com/office/officeart/2008/layout/VerticalCurvedList"/>
    <dgm:cxn modelId="{B6FE666F-2DBB-4A0F-B591-0739FFDD56CF}" type="presParOf" srcId="{6284CF47-2D39-4E33-95F4-EEF595CBB06F}" destId="{0E0B88E2-B638-4ABD-A7C5-07FEDE24A8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9A9E7-3DE4-4358-923B-ED2A5CAAD4FF}">
      <dsp:nvSpPr>
        <dsp:cNvPr id="0" name=""/>
        <dsp:cNvSpPr/>
      </dsp:nvSpPr>
      <dsp:spPr>
        <a:xfrm>
          <a:off x="-2496736" y="-310112"/>
          <a:ext cx="2998102" cy="2998102"/>
        </a:xfrm>
        <a:prstGeom prst="blockArc">
          <a:avLst>
            <a:gd name="adj1" fmla="val 18900000"/>
            <a:gd name="adj2" fmla="val 2700000"/>
            <a:gd name="adj3" fmla="val 720"/>
          </a:avLst>
        </a:pr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D5441750-AD4F-4CA8-84D1-811BA3DBE8FB}">
      <dsp:nvSpPr>
        <dsp:cNvPr id="0" name=""/>
        <dsp:cNvSpPr/>
      </dsp:nvSpPr>
      <dsp:spPr>
        <a:xfrm>
          <a:off x="408586" y="317534"/>
          <a:ext cx="4204889" cy="634979"/>
        </a:xfrm>
        <a:prstGeom prst="rect">
          <a:avLst/>
        </a:prstGeom>
        <a:solidFill>
          <a:schemeClr val="accent4"/>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504015"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Remote Access VPN</a:t>
          </a:r>
        </a:p>
      </dsp:txBody>
      <dsp:txXfrm>
        <a:off x="408586" y="317534"/>
        <a:ext cx="4204889" cy="634979"/>
      </dsp:txXfrm>
    </dsp:sp>
    <dsp:sp modelId="{ECFFC0D6-746F-4A29-B4AC-E2C0E40A7D21}">
      <dsp:nvSpPr>
        <dsp:cNvPr id="0" name=""/>
        <dsp:cNvSpPr/>
      </dsp:nvSpPr>
      <dsp:spPr>
        <a:xfrm>
          <a:off x="11724" y="238161"/>
          <a:ext cx="793724" cy="793724"/>
        </a:xfrm>
        <a:prstGeom prst="ellipse">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37D3855-02AF-479D-92DF-85A463840AB7}">
      <dsp:nvSpPr>
        <dsp:cNvPr id="0" name=""/>
        <dsp:cNvSpPr/>
      </dsp:nvSpPr>
      <dsp:spPr>
        <a:xfrm>
          <a:off x="408586" y="1270181"/>
          <a:ext cx="4204889" cy="634979"/>
        </a:xfrm>
        <a:prstGeom prst="rect">
          <a:avLst/>
        </a:prstGeom>
        <a:solidFill>
          <a:schemeClr val="accent5"/>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504015"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bg1"/>
              </a:solidFill>
            </a:rPr>
            <a:t>Site-to-Site VPN</a:t>
          </a:r>
        </a:p>
      </dsp:txBody>
      <dsp:txXfrm>
        <a:off x="408586" y="1270181"/>
        <a:ext cx="4204889" cy="634979"/>
      </dsp:txXfrm>
    </dsp:sp>
    <dsp:sp modelId="{85535F6B-CCE2-48FA-9B57-D9CF00E04AA8}">
      <dsp:nvSpPr>
        <dsp:cNvPr id="0" name=""/>
        <dsp:cNvSpPr/>
      </dsp:nvSpPr>
      <dsp:spPr>
        <a:xfrm>
          <a:off x="11724" y="1190808"/>
          <a:ext cx="793724" cy="793724"/>
        </a:xfrm>
        <a:prstGeom prst="ellipse">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2F3DC-CD7B-4BC1-B76C-DB81A5F7F5A7}">
      <dsp:nvSpPr>
        <dsp:cNvPr id="0" name=""/>
        <dsp:cNvSpPr/>
      </dsp:nvSpPr>
      <dsp:spPr>
        <a:xfrm>
          <a:off x="-4743409" y="-727071"/>
          <a:ext cx="5649905" cy="5649905"/>
        </a:xfrm>
        <a:prstGeom prst="blockArc">
          <a:avLst>
            <a:gd name="adj1" fmla="val 18900000"/>
            <a:gd name="adj2" fmla="val 2700000"/>
            <a:gd name="adj3" fmla="val 38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DAC50F-3885-4A36-B576-1111F425D2FE}">
      <dsp:nvSpPr>
        <dsp:cNvPr id="0" name=""/>
        <dsp:cNvSpPr/>
      </dsp:nvSpPr>
      <dsp:spPr>
        <a:xfrm>
          <a:off x="474755" y="322570"/>
          <a:ext cx="6994942" cy="645476"/>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347" tIns="45720" rIns="45720" bIns="45720" numCol="1" spcCol="1270" anchor="ctr" anchorCtr="0">
          <a:noAutofit/>
        </a:bodyPr>
        <a:lstStyle/>
        <a:p>
          <a:pPr marL="0" lvl="0" indent="0" algn="l"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bg1"/>
              </a:solidFill>
            </a:rPr>
            <a:t>Requires stable internet connection</a:t>
          </a:r>
        </a:p>
      </dsp:txBody>
      <dsp:txXfrm>
        <a:off x="474755" y="322570"/>
        <a:ext cx="6994942" cy="645476"/>
      </dsp:txXfrm>
    </dsp:sp>
    <dsp:sp modelId="{1D5F1AFC-F0B5-4D90-821D-5D614B2B79F7}">
      <dsp:nvSpPr>
        <dsp:cNvPr id="0" name=""/>
        <dsp:cNvSpPr/>
      </dsp:nvSpPr>
      <dsp:spPr>
        <a:xfrm>
          <a:off x="71332" y="241885"/>
          <a:ext cx="806845" cy="8068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850AF3-029F-47A9-A8C1-88DEFB545326}">
      <dsp:nvSpPr>
        <dsp:cNvPr id="0" name=""/>
        <dsp:cNvSpPr/>
      </dsp:nvSpPr>
      <dsp:spPr>
        <a:xfrm>
          <a:off x="844821" y="1290952"/>
          <a:ext cx="6624875" cy="64547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347" tIns="45720" rIns="45720" bIns="45720" numCol="1" spcCol="1270" anchor="ctr" anchorCtr="0">
          <a:noAutofit/>
        </a:bodyPr>
        <a:lstStyle/>
        <a:p>
          <a:pPr marL="0" lvl="0" indent="0" algn="l"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bg1"/>
              </a:solidFill>
            </a:rPr>
            <a:t>Jitter, latency, and dropped calls possible</a:t>
          </a:r>
        </a:p>
      </dsp:txBody>
      <dsp:txXfrm>
        <a:off x="844821" y="1290952"/>
        <a:ext cx="6624875" cy="645476"/>
      </dsp:txXfrm>
    </dsp:sp>
    <dsp:sp modelId="{FDC68329-383C-4595-8C53-74F957157931}">
      <dsp:nvSpPr>
        <dsp:cNvPr id="0" name=""/>
        <dsp:cNvSpPr/>
      </dsp:nvSpPr>
      <dsp:spPr>
        <a:xfrm>
          <a:off x="441398" y="1210267"/>
          <a:ext cx="806845" cy="8068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2ECA42-E441-4EE1-9637-C67ECD61C88F}">
      <dsp:nvSpPr>
        <dsp:cNvPr id="0" name=""/>
        <dsp:cNvSpPr/>
      </dsp:nvSpPr>
      <dsp:spPr>
        <a:xfrm>
          <a:off x="844821" y="2259334"/>
          <a:ext cx="6624875" cy="645476"/>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347" tIns="45720" rIns="45720" bIns="45720" numCol="1" spcCol="1270" anchor="ctr" anchorCtr="0">
          <a:noAutofit/>
        </a:bodyPr>
        <a:lstStyle/>
        <a:p>
          <a:pPr marL="0" lvl="0" indent="0" algn="l"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bg1"/>
              </a:solidFill>
            </a:rPr>
            <a:t>No Internet, No Phone</a:t>
          </a:r>
        </a:p>
      </dsp:txBody>
      <dsp:txXfrm>
        <a:off x="844821" y="2259334"/>
        <a:ext cx="6624875" cy="645476"/>
      </dsp:txXfrm>
    </dsp:sp>
    <dsp:sp modelId="{AD07DE47-81B8-440B-A4EB-E3080BFBD649}">
      <dsp:nvSpPr>
        <dsp:cNvPr id="0" name=""/>
        <dsp:cNvSpPr/>
      </dsp:nvSpPr>
      <dsp:spPr>
        <a:xfrm>
          <a:off x="441398" y="2178649"/>
          <a:ext cx="806845" cy="8068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9AB5BE-8CBA-498F-B60B-2C185E535787}">
      <dsp:nvSpPr>
        <dsp:cNvPr id="0" name=""/>
        <dsp:cNvSpPr/>
      </dsp:nvSpPr>
      <dsp:spPr>
        <a:xfrm>
          <a:off x="474755" y="3240881"/>
          <a:ext cx="6994942" cy="619147"/>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347" tIns="45720" rIns="45720" bIns="45720" numCol="1" spcCol="1270" anchor="ctr" anchorCtr="0">
          <a:noAutofit/>
        </a:bodyPr>
        <a:lstStyle/>
        <a:p>
          <a:pPr marL="0" lvl="0" indent="0" algn="l" defTabSz="800100">
            <a:lnSpc>
              <a:spcPct val="90000"/>
            </a:lnSpc>
            <a:spcBef>
              <a:spcPct val="0"/>
            </a:spcBef>
            <a:spcAft>
              <a:spcPct val="35000"/>
            </a:spcAft>
            <a:buSzPts val="1000"/>
            <a:buFont typeface="Symbol" panose="05050102010706020507" pitchFamily="18" charset="2"/>
            <a:buNone/>
          </a:pPr>
          <a:endParaRPr lang="en-US" sz="1800" b="1" kern="1200" dirty="0">
            <a:solidFill>
              <a:schemeClr val="bg1"/>
            </a:solidFill>
          </a:endParaRPr>
        </a:p>
        <a:p>
          <a:pPr marL="0" lvl="0" indent="0" algn="l" defTabSz="800100">
            <a:lnSpc>
              <a:spcPct val="90000"/>
            </a:lnSpc>
            <a:spcBef>
              <a:spcPct val="0"/>
            </a:spcBef>
            <a:spcAft>
              <a:spcPct val="35000"/>
            </a:spcAft>
            <a:buSzPts val="1000"/>
            <a:buFont typeface="Symbol" panose="05050102010706020507" pitchFamily="18" charset="2"/>
            <a:buNone/>
          </a:pPr>
          <a:r>
            <a:rPr lang="en-US" sz="1800" b="1" kern="1200" dirty="0">
              <a:solidFill>
                <a:schemeClr val="bg1"/>
              </a:solidFill>
            </a:rPr>
            <a:t>Poor Internet connection leads to a poor phone connection                                                                                             </a:t>
          </a:r>
        </a:p>
      </dsp:txBody>
      <dsp:txXfrm>
        <a:off x="474755" y="3240881"/>
        <a:ext cx="6994942" cy="619147"/>
      </dsp:txXfrm>
    </dsp:sp>
    <dsp:sp modelId="{AFD00567-3CFC-4220-B510-2DA48742372C}">
      <dsp:nvSpPr>
        <dsp:cNvPr id="0" name=""/>
        <dsp:cNvSpPr/>
      </dsp:nvSpPr>
      <dsp:spPr>
        <a:xfrm>
          <a:off x="71332" y="3147032"/>
          <a:ext cx="806845" cy="80684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0B483-F440-4F14-A083-52F268800B06}">
      <dsp:nvSpPr>
        <dsp:cNvPr id="0" name=""/>
        <dsp:cNvSpPr/>
      </dsp:nvSpPr>
      <dsp:spPr>
        <a:xfrm>
          <a:off x="0" y="4565"/>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1A149B-B426-4245-8E2C-FAD1FA2E1269}">
      <dsp:nvSpPr>
        <dsp:cNvPr id="0" name=""/>
        <dsp:cNvSpPr/>
      </dsp:nvSpPr>
      <dsp:spPr>
        <a:xfrm>
          <a:off x="294154" y="223358"/>
          <a:ext cx="534826" cy="534826"/>
        </a:xfrm>
        <a:prstGeom prst="rect">
          <a:avLst/>
        </a:prstGeom>
        <a:solidFill>
          <a:schemeClr val="accent2"/>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3FD7FD-9AEB-4D21-BED8-BD26991DFDCB}">
      <dsp:nvSpPr>
        <dsp:cNvPr id="0" name=""/>
        <dsp:cNvSpPr/>
      </dsp:nvSpPr>
      <dsp:spPr>
        <a:xfrm>
          <a:off x="1123136" y="4565"/>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100000"/>
            </a:lnSpc>
            <a:spcBef>
              <a:spcPct val="0"/>
            </a:spcBef>
            <a:spcAft>
              <a:spcPct val="35000"/>
            </a:spcAft>
            <a:buNone/>
          </a:pPr>
          <a:r>
            <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intrusion</a:t>
          </a:r>
          <a:r>
            <a:rPr lang="en-US" sz="1900" b="1" kern="1200" spc="-15"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detection</a:t>
          </a:r>
          <a:r>
            <a:rPr lang="en-US" sz="1900" b="1" kern="1200" spc="-2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en-US" sz="1900" b="1" kern="1200" spc="-5"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prevention.</a:t>
          </a:r>
        </a:p>
      </dsp:txBody>
      <dsp:txXfrm>
        <a:off x="1123136" y="4565"/>
        <a:ext cx="5880640" cy="972412"/>
      </dsp:txXfrm>
    </dsp:sp>
    <dsp:sp modelId="{96BCE47A-33E3-4ADC-88C4-9CCB8C4095D9}">
      <dsp:nvSpPr>
        <dsp:cNvPr id="0" name=""/>
        <dsp:cNvSpPr/>
      </dsp:nvSpPr>
      <dsp:spPr>
        <a:xfrm>
          <a:off x="0" y="1220080"/>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5C183-9DC4-4495-8464-C0C1DC4BC53F}">
      <dsp:nvSpPr>
        <dsp:cNvPr id="0" name=""/>
        <dsp:cNvSpPr/>
      </dsp:nvSpPr>
      <dsp:spPr>
        <a:xfrm>
          <a:off x="294154" y="1438873"/>
          <a:ext cx="534826" cy="534826"/>
        </a:xfrm>
        <a:prstGeom prst="rect">
          <a:avLst/>
        </a:prstGeom>
        <a:solidFill>
          <a:schemeClr val="accent3"/>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819DC7-399D-4521-9289-EB0894912E99}">
      <dsp:nvSpPr>
        <dsp:cNvPr id="0" name=""/>
        <dsp:cNvSpPr/>
      </dsp:nvSpPr>
      <dsp:spPr>
        <a:xfrm>
          <a:off x="1123136" y="1220080"/>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100000"/>
            </a:lnSpc>
            <a:spcBef>
              <a:spcPct val="0"/>
            </a:spcBef>
            <a:spcAft>
              <a:spcPct val="35000"/>
            </a:spcAft>
            <a:buNone/>
          </a:pPr>
          <a:r>
            <a:rPr lang="en-US" sz="1900" b="1" kern="120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Anti-virus.</a:t>
          </a:r>
          <a:endPar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dsp:txBody>
      <dsp:txXfrm>
        <a:off x="1123136" y="1220080"/>
        <a:ext cx="5880640" cy="972412"/>
      </dsp:txXfrm>
    </dsp:sp>
    <dsp:sp modelId="{0BE2E7C2-9EC0-495A-97A0-E3F2D0F75524}">
      <dsp:nvSpPr>
        <dsp:cNvPr id="0" name=""/>
        <dsp:cNvSpPr/>
      </dsp:nvSpPr>
      <dsp:spPr>
        <a:xfrm>
          <a:off x="0" y="2435596"/>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690BCB-B034-4AE8-8B31-E57036844F25}">
      <dsp:nvSpPr>
        <dsp:cNvPr id="0" name=""/>
        <dsp:cNvSpPr/>
      </dsp:nvSpPr>
      <dsp:spPr>
        <a:xfrm>
          <a:off x="294154" y="2654389"/>
          <a:ext cx="534826" cy="534826"/>
        </a:xfrm>
        <a:prstGeom prst="rect">
          <a:avLst/>
        </a:prstGeom>
        <a:solidFill>
          <a:schemeClr val="accent4"/>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EDC5D-1099-47AF-A3EC-CEA6072ABBDA}">
      <dsp:nvSpPr>
        <dsp:cNvPr id="0" name=""/>
        <dsp:cNvSpPr/>
      </dsp:nvSpPr>
      <dsp:spPr>
        <a:xfrm>
          <a:off x="1123136" y="2435596"/>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100000"/>
            </a:lnSpc>
            <a:spcBef>
              <a:spcPct val="0"/>
            </a:spcBef>
            <a:spcAft>
              <a:spcPct val="35000"/>
            </a:spcAft>
            <a:buNone/>
          </a:pPr>
          <a:r>
            <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Web</a:t>
          </a:r>
          <a:r>
            <a:rPr lang="en-US" sz="1900" b="1" kern="1200" spc="-1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site</a:t>
          </a:r>
          <a:r>
            <a:rPr lang="en-US" sz="1900" b="1" kern="1200" spc="-1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filtering.</a:t>
          </a:r>
        </a:p>
      </dsp:txBody>
      <dsp:txXfrm>
        <a:off x="1123136" y="2435596"/>
        <a:ext cx="5880640" cy="972412"/>
      </dsp:txXfrm>
    </dsp:sp>
    <dsp:sp modelId="{2D39CE6D-C53B-4C2D-A485-855D22D67838}">
      <dsp:nvSpPr>
        <dsp:cNvPr id="0" name=""/>
        <dsp:cNvSpPr/>
      </dsp:nvSpPr>
      <dsp:spPr>
        <a:xfrm>
          <a:off x="0" y="3651111"/>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CFE387-13C9-4A8C-B54D-CD5EA340512F}">
      <dsp:nvSpPr>
        <dsp:cNvPr id="0" name=""/>
        <dsp:cNvSpPr/>
      </dsp:nvSpPr>
      <dsp:spPr>
        <a:xfrm>
          <a:off x="294154" y="3869904"/>
          <a:ext cx="534826" cy="534826"/>
        </a:xfrm>
        <a:prstGeom prst="rect">
          <a:avLst/>
        </a:prstGeom>
        <a:solidFill>
          <a:schemeClr val="accent5"/>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7FDC53-765F-4B29-9932-F2FF069DA7AF}">
      <dsp:nvSpPr>
        <dsp:cNvPr id="0" name=""/>
        <dsp:cNvSpPr/>
      </dsp:nvSpPr>
      <dsp:spPr>
        <a:xfrm>
          <a:off x="1123136" y="3651111"/>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100000"/>
            </a:lnSpc>
            <a:spcBef>
              <a:spcPct val="0"/>
            </a:spcBef>
            <a:spcAft>
              <a:spcPct val="35000"/>
            </a:spcAft>
            <a:buNone/>
          </a:pPr>
          <a:r>
            <a:rPr lang="en-US" sz="1900" b="1" kern="120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Virtual</a:t>
          </a:r>
          <a:r>
            <a:rPr lang="en-US" sz="1900" b="1" kern="1200" spc="-15">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b="1" kern="120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private network.</a:t>
          </a:r>
          <a:endPar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endParaRPr>
        </a:p>
      </dsp:txBody>
      <dsp:txXfrm>
        <a:off x="1123136" y="3651111"/>
        <a:ext cx="5880640" cy="972412"/>
      </dsp:txXfrm>
    </dsp:sp>
    <dsp:sp modelId="{2CC6D38C-0E70-4ABD-A306-4B95758CE2E6}">
      <dsp:nvSpPr>
        <dsp:cNvPr id="0" name=""/>
        <dsp:cNvSpPr/>
      </dsp:nvSpPr>
      <dsp:spPr>
        <a:xfrm>
          <a:off x="0" y="4866627"/>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88F6CD-2464-4799-8F2F-7439F88FE8DC}">
      <dsp:nvSpPr>
        <dsp:cNvPr id="0" name=""/>
        <dsp:cNvSpPr/>
      </dsp:nvSpPr>
      <dsp:spPr>
        <a:xfrm>
          <a:off x="294154" y="5085420"/>
          <a:ext cx="534826" cy="534826"/>
        </a:xfrm>
        <a:prstGeom prst="rect">
          <a:avLst/>
        </a:prstGeom>
        <a:solidFill>
          <a:schemeClr val="accent6"/>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F02B72-3BC8-4268-9EE7-32F7B50B92D9}">
      <dsp:nvSpPr>
        <dsp:cNvPr id="0" name=""/>
        <dsp:cNvSpPr/>
      </dsp:nvSpPr>
      <dsp:spPr>
        <a:xfrm>
          <a:off x="1123136" y="4866627"/>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44550">
            <a:lnSpc>
              <a:spcPct val="100000"/>
            </a:lnSpc>
            <a:spcBef>
              <a:spcPct val="0"/>
            </a:spcBef>
            <a:spcAft>
              <a:spcPct val="35000"/>
            </a:spcAft>
            <a:buNone/>
          </a:pPr>
          <a:r>
            <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(VPNs) Application</a:t>
          </a:r>
          <a:r>
            <a:rPr lang="en-US" sz="1900" b="1" kern="1200" spc="-5"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900" b="1" kern="1200" dirty="0">
              <a:solidFill>
                <a:srgbClr val="000066"/>
              </a:solidFill>
              <a:effectLst/>
              <a:latin typeface="Times New Roman" panose="02020603050405020304" pitchFamily="18" charset="0"/>
              <a:ea typeface="Calibri" panose="020F0502020204030204" pitchFamily="34" charset="0"/>
              <a:cs typeface="Times New Roman" panose="02020603050405020304" pitchFamily="18" charset="0"/>
            </a:rPr>
            <a:t>control</a:t>
          </a:r>
          <a:endParaRPr lang="en-US" sz="1900" b="1" kern="1200" dirty="0">
            <a:solidFill>
              <a:srgbClr val="000066"/>
            </a:solidFill>
          </a:endParaRPr>
        </a:p>
      </dsp:txBody>
      <dsp:txXfrm>
        <a:off x="1123136" y="4866627"/>
        <a:ext cx="5880640" cy="9724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2F3DC-CD7B-4BC1-B76C-DB81A5F7F5A7}">
      <dsp:nvSpPr>
        <dsp:cNvPr id="0" name=""/>
        <dsp:cNvSpPr/>
      </dsp:nvSpPr>
      <dsp:spPr>
        <a:xfrm>
          <a:off x="-4743409" y="-727071"/>
          <a:ext cx="5649905" cy="5649905"/>
        </a:xfrm>
        <a:prstGeom prst="blockArc">
          <a:avLst>
            <a:gd name="adj1" fmla="val 18900000"/>
            <a:gd name="adj2" fmla="val 2700000"/>
            <a:gd name="adj3" fmla="val 38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868F48-F523-4A75-A50A-EE14AB74585C}">
      <dsp:nvSpPr>
        <dsp:cNvPr id="0" name=""/>
        <dsp:cNvSpPr/>
      </dsp:nvSpPr>
      <dsp:spPr>
        <a:xfrm>
          <a:off x="338392" y="220948"/>
          <a:ext cx="6782797" cy="441729"/>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Monitors Network Traffic</a:t>
          </a:r>
        </a:p>
      </dsp:txBody>
      <dsp:txXfrm>
        <a:off x="338392" y="220948"/>
        <a:ext cx="6782797" cy="441729"/>
      </dsp:txXfrm>
    </dsp:sp>
    <dsp:sp modelId="{753B645F-BA31-4012-A418-A58DD1CF0A5F}">
      <dsp:nvSpPr>
        <dsp:cNvPr id="0" name=""/>
        <dsp:cNvSpPr/>
      </dsp:nvSpPr>
      <dsp:spPr>
        <a:xfrm>
          <a:off x="62311" y="165732"/>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07BF3A-B98E-4F6B-8820-8D07880E3570}">
      <dsp:nvSpPr>
        <dsp:cNvPr id="0" name=""/>
        <dsp:cNvSpPr/>
      </dsp:nvSpPr>
      <dsp:spPr>
        <a:xfrm>
          <a:off x="701745" y="883459"/>
          <a:ext cx="6419444" cy="44172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Protection from unauthorized access</a:t>
          </a:r>
        </a:p>
      </dsp:txBody>
      <dsp:txXfrm>
        <a:off x="701745" y="883459"/>
        <a:ext cx="6419444" cy="441729"/>
      </dsp:txXfrm>
    </dsp:sp>
    <dsp:sp modelId="{532D8D68-0F81-48FC-92A7-639BE06BF161}">
      <dsp:nvSpPr>
        <dsp:cNvPr id="0" name=""/>
        <dsp:cNvSpPr/>
      </dsp:nvSpPr>
      <dsp:spPr>
        <a:xfrm>
          <a:off x="425664" y="828243"/>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E9C6CA-335E-4EF5-B11C-A5BA1842C9CE}">
      <dsp:nvSpPr>
        <dsp:cNvPr id="0" name=""/>
        <dsp:cNvSpPr/>
      </dsp:nvSpPr>
      <dsp:spPr>
        <a:xfrm>
          <a:off x="867898" y="1545970"/>
          <a:ext cx="6253292" cy="441729"/>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Prevention of malware and other threats</a:t>
          </a:r>
        </a:p>
      </dsp:txBody>
      <dsp:txXfrm>
        <a:off x="867898" y="1545970"/>
        <a:ext cx="6253292" cy="441729"/>
      </dsp:txXfrm>
    </dsp:sp>
    <dsp:sp modelId="{A072243D-D0F5-400A-A317-0E9782E20BF8}">
      <dsp:nvSpPr>
        <dsp:cNvPr id="0" name=""/>
        <dsp:cNvSpPr/>
      </dsp:nvSpPr>
      <dsp:spPr>
        <a:xfrm>
          <a:off x="591816" y="1490754"/>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BEC1DE-985D-452A-AFB9-5608C1055874}">
      <dsp:nvSpPr>
        <dsp:cNvPr id="0" name=""/>
        <dsp:cNvSpPr/>
      </dsp:nvSpPr>
      <dsp:spPr>
        <a:xfrm>
          <a:off x="867898" y="2208062"/>
          <a:ext cx="6253292" cy="441729"/>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Prevents Hacking</a:t>
          </a:r>
        </a:p>
      </dsp:txBody>
      <dsp:txXfrm>
        <a:off x="867898" y="2208062"/>
        <a:ext cx="6253292" cy="441729"/>
      </dsp:txXfrm>
    </dsp:sp>
    <dsp:sp modelId="{D6D1F6A6-9010-4B8F-B0D8-05553A49C6F2}">
      <dsp:nvSpPr>
        <dsp:cNvPr id="0" name=""/>
        <dsp:cNvSpPr/>
      </dsp:nvSpPr>
      <dsp:spPr>
        <a:xfrm>
          <a:off x="591816" y="2152845"/>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F3D3E7-93C1-4158-8F38-239B9FC04B9A}">
      <dsp:nvSpPr>
        <dsp:cNvPr id="0" name=""/>
        <dsp:cNvSpPr/>
      </dsp:nvSpPr>
      <dsp:spPr>
        <a:xfrm>
          <a:off x="701745" y="2870573"/>
          <a:ext cx="6419444" cy="441729"/>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a:t>Promotes Privacy</a:t>
          </a:r>
          <a:endParaRPr lang="en-US" sz="2000" b="1" kern="1200" dirty="0"/>
        </a:p>
      </dsp:txBody>
      <dsp:txXfrm>
        <a:off x="701745" y="2870573"/>
        <a:ext cx="6419444" cy="441729"/>
      </dsp:txXfrm>
    </dsp:sp>
    <dsp:sp modelId="{6D2F702E-9EEF-4709-8E20-5234F7FC44E6}">
      <dsp:nvSpPr>
        <dsp:cNvPr id="0" name=""/>
        <dsp:cNvSpPr/>
      </dsp:nvSpPr>
      <dsp:spPr>
        <a:xfrm>
          <a:off x="425664" y="2815356"/>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9744E9-C9A2-4D14-96ED-53BA039D517A}">
      <dsp:nvSpPr>
        <dsp:cNvPr id="0" name=""/>
        <dsp:cNvSpPr/>
      </dsp:nvSpPr>
      <dsp:spPr>
        <a:xfrm>
          <a:off x="338392" y="3533084"/>
          <a:ext cx="6782797" cy="44172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Network segmentation</a:t>
          </a:r>
        </a:p>
      </dsp:txBody>
      <dsp:txXfrm>
        <a:off x="338392" y="3533084"/>
        <a:ext cx="6782797" cy="441729"/>
      </dsp:txXfrm>
    </dsp:sp>
    <dsp:sp modelId="{1F4691BF-4FA4-480F-B9E9-A8EA8795F43E}">
      <dsp:nvSpPr>
        <dsp:cNvPr id="0" name=""/>
        <dsp:cNvSpPr/>
      </dsp:nvSpPr>
      <dsp:spPr>
        <a:xfrm>
          <a:off x="62311" y="3477867"/>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65173-5347-4A4B-9366-A894E6B19A3A}">
      <dsp:nvSpPr>
        <dsp:cNvPr id="0" name=""/>
        <dsp:cNvSpPr/>
      </dsp:nvSpPr>
      <dsp:spPr>
        <a:xfrm>
          <a:off x="0" y="29654"/>
          <a:ext cx="10156531"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rPr>
            <a:t>High-performance threat protection </a:t>
          </a:r>
        </a:p>
      </dsp:txBody>
      <dsp:txXfrm>
        <a:off x="31613" y="61267"/>
        <a:ext cx="10093305" cy="584369"/>
      </dsp:txXfrm>
    </dsp:sp>
    <dsp:sp modelId="{E4B2A587-25D7-49C0-A0E6-91858C8B1258}">
      <dsp:nvSpPr>
        <dsp:cNvPr id="0" name=""/>
        <dsp:cNvSpPr/>
      </dsp:nvSpPr>
      <dsp:spPr>
        <a:xfrm>
          <a:off x="0" y="755009"/>
          <a:ext cx="10156531" cy="647595"/>
        </a:xfrm>
        <a:prstGeom prst="roundRect">
          <a:avLst/>
        </a:prstGeom>
        <a:solidFill>
          <a:schemeClr val="accent2">
            <a:hueOff val="300688"/>
            <a:satOff val="-137"/>
            <a:lumOff val="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rPr>
            <a:t>Mission critical application protection </a:t>
          </a:r>
        </a:p>
      </dsp:txBody>
      <dsp:txXfrm>
        <a:off x="31613" y="786622"/>
        <a:ext cx="10093305" cy="584369"/>
      </dsp:txXfrm>
    </dsp:sp>
    <dsp:sp modelId="{97374C86-F1C6-4988-9822-8EDAF012CCFD}">
      <dsp:nvSpPr>
        <dsp:cNvPr id="0" name=""/>
        <dsp:cNvSpPr/>
      </dsp:nvSpPr>
      <dsp:spPr>
        <a:xfrm>
          <a:off x="0" y="1480364"/>
          <a:ext cx="10156531" cy="647595"/>
        </a:xfrm>
        <a:prstGeom prst="roundRect">
          <a:avLst/>
        </a:prstGeom>
        <a:solidFill>
          <a:schemeClr val="accent2">
            <a:hueOff val="601375"/>
            <a:satOff val="-273"/>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rPr>
            <a:t>Automated risk assessments</a:t>
          </a:r>
        </a:p>
      </dsp:txBody>
      <dsp:txXfrm>
        <a:off x="31613" y="1511977"/>
        <a:ext cx="10093305" cy="584369"/>
      </dsp:txXfrm>
    </dsp:sp>
    <dsp:sp modelId="{3D1F97D1-DAA0-41E8-A1F8-4C8323831626}">
      <dsp:nvSpPr>
        <dsp:cNvPr id="0" name=""/>
        <dsp:cNvSpPr/>
      </dsp:nvSpPr>
      <dsp:spPr>
        <a:xfrm>
          <a:off x="0" y="2205719"/>
          <a:ext cx="10156531" cy="647595"/>
        </a:xfrm>
        <a:prstGeom prst="roundRect">
          <a:avLst/>
        </a:prstGeom>
        <a:solidFill>
          <a:schemeClr val="accent2">
            <a:hueOff val="902063"/>
            <a:satOff val="-410"/>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rPr>
            <a:t>Security ratings </a:t>
          </a:r>
          <a:endParaRPr lang="en-US" sz="2700" b="1" kern="1200" dirty="0">
            <a:solidFill>
              <a:schemeClr val="bg1"/>
            </a:solidFill>
          </a:endParaRPr>
        </a:p>
      </dsp:txBody>
      <dsp:txXfrm>
        <a:off x="31613" y="2237332"/>
        <a:ext cx="10093305" cy="584369"/>
      </dsp:txXfrm>
    </dsp:sp>
    <dsp:sp modelId="{7B44D5D7-E6EE-479B-AB6B-D2C8B58D697A}">
      <dsp:nvSpPr>
        <dsp:cNvPr id="0" name=""/>
        <dsp:cNvSpPr/>
      </dsp:nvSpPr>
      <dsp:spPr>
        <a:xfrm>
          <a:off x="0" y="2931074"/>
          <a:ext cx="10156531" cy="647595"/>
        </a:xfrm>
        <a:prstGeom prst="roundRect">
          <a:avLst/>
        </a:prstGeom>
        <a:solidFill>
          <a:schemeClr val="accent2">
            <a:hueOff val="1202750"/>
            <a:satOff val="-546"/>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rPr>
            <a:t>Enterprise class security management </a:t>
          </a:r>
        </a:p>
      </dsp:txBody>
      <dsp:txXfrm>
        <a:off x="31613" y="2962687"/>
        <a:ext cx="10093305" cy="584369"/>
      </dsp:txXfrm>
    </dsp:sp>
    <dsp:sp modelId="{7485BD5A-F035-42D4-A3F0-8A86E4CE5A08}">
      <dsp:nvSpPr>
        <dsp:cNvPr id="0" name=""/>
        <dsp:cNvSpPr/>
      </dsp:nvSpPr>
      <dsp:spPr>
        <a:xfrm>
          <a:off x="0" y="3656429"/>
          <a:ext cx="10156531" cy="647595"/>
        </a:xfrm>
        <a:prstGeom prst="roundRect">
          <a:avLst/>
        </a:prstGeom>
        <a:solidFill>
          <a:schemeClr val="accent2">
            <a:hueOff val="1503438"/>
            <a:satOff val="-683"/>
            <a:lumOff val="6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rPr>
            <a:t>Security Fabric integration </a:t>
          </a:r>
        </a:p>
      </dsp:txBody>
      <dsp:txXfrm>
        <a:off x="31613" y="3688042"/>
        <a:ext cx="10093305" cy="5843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EDE3F-864F-4292-BC4F-D9681BEE7B2C}">
      <dsp:nvSpPr>
        <dsp:cNvPr id="0" name=""/>
        <dsp:cNvSpPr/>
      </dsp:nvSpPr>
      <dsp:spPr>
        <a:xfrm>
          <a:off x="666015" y="614339"/>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FAF9A-FF6B-4230-A81A-D89B3C0F7355}">
      <dsp:nvSpPr>
        <dsp:cNvPr id="0" name=""/>
        <dsp:cNvSpPr/>
      </dsp:nvSpPr>
      <dsp:spPr>
        <a:xfrm>
          <a:off x="1053578" y="1001901"/>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1CEA8A-91D7-45E1-8EA0-98A73E632309}">
      <dsp:nvSpPr>
        <dsp:cNvPr id="0" name=""/>
        <dsp:cNvSpPr/>
      </dsp:nvSpPr>
      <dsp:spPr>
        <a:xfrm>
          <a:off x="84671" y="299933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On-premises storage</a:t>
          </a:r>
        </a:p>
      </dsp:txBody>
      <dsp:txXfrm>
        <a:off x="84671" y="2999339"/>
        <a:ext cx="2981250" cy="720000"/>
      </dsp:txXfrm>
    </dsp:sp>
    <dsp:sp modelId="{41EADB19-4379-48BC-96C8-F5BA7EFF5B32}">
      <dsp:nvSpPr>
        <dsp:cNvPr id="0" name=""/>
        <dsp:cNvSpPr/>
      </dsp:nvSpPr>
      <dsp:spPr>
        <a:xfrm>
          <a:off x="4168984" y="614339"/>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D0810-D678-49DB-A38C-80BF83D08AFC}">
      <dsp:nvSpPr>
        <dsp:cNvPr id="0" name=""/>
        <dsp:cNvSpPr/>
      </dsp:nvSpPr>
      <dsp:spPr>
        <a:xfrm>
          <a:off x="4556546" y="1001901"/>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D7E1BF-7BCA-4190-B030-29BEA4F76053}">
      <dsp:nvSpPr>
        <dsp:cNvPr id="0" name=""/>
        <dsp:cNvSpPr/>
      </dsp:nvSpPr>
      <dsp:spPr>
        <a:xfrm>
          <a:off x="3587640" y="299933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Cloud storage</a:t>
          </a:r>
        </a:p>
      </dsp:txBody>
      <dsp:txXfrm>
        <a:off x="3587640" y="2999339"/>
        <a:ext cx="2981250" cy="720000"/>
      </dsp:txXfrm>
    </dsp:sp>
    <dsp:sp modelId="{BFD92985-6BE9-4033-BE74-142A0347FFA2}">
      <dsp:nvSpPr>
        <dsp:cNvPr id="0" name=""/>
        <dsp:cNvSpPr/>
      </dsp:nvSpPr>
      <dsp:spPr>
        <a:xfrm>
          <a:off x="7671953" y="614339"/>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FBD49-DAA0-48A6-9CE8-811CEAB19A8A}">
      <dsp:nvSpPr>
        <dsp:cNvPr id="0" name=""/>
        <dsp:cNvSpPr/>
      </dsp:nvSpPr>
      <dsp:spPr>
        <a:xfrm>
          <a:off x="8059515" y="1001901"/>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A5E6E1-F2F3-423B-B636-D301CE9F4793}">
      <dsp:nvSpPr>
        <dsp:cNvPr id="0" name=""/>
        <dsp:cNvSpPr/>
      </dsp:nvSpPr>
      <dsp:spPr>
        <a:xfrm>
          <a:off x="7090609" y="299933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Hybrid storage</a:t>
          </a:r>
        </a:p>
      </dsp:txBody>
      <dsp:txXfrm>
        <a:off x="7090609" y="2999339"/>
        <a:ext cx="2981250"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2FDC5-7E64-4C79-99D1-724CDFC3BEA4}">
      <dsp:nvSpPr>
        <dsp:cNvPr id="0" name=""/>
        <dsp:cNvSpPr/>
      </dsp:nvSpPr>
      <dsp:spPr>
        <a:xfrm>
          <a:off x="0" y="2425"/>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24431-DDF7-439F-B114-CFFC61A73F47}">
      <dsp:nvSpPr>
        <dsp:cNvPr id="0" name=""/>
        <dsp:cNvSpPr/>
      </dsp:nvSpPr>
      <dsp:spPr>
        <a:xfrm>
          <a:off x="371836" y="278997"/>
          <a:ext cx="676066" cy="67606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FE9FE6-E314-45A4-BFE5-C48130779A7F}">
      <dsp:nvSpPr>
        <dsp:cNvPr id="0" name=""/>
        <dsp:cNvSpPr/>
      </dsp:nvSpPr>
      <dsp:spPr>
        <a:xfrm>
          <a:off x="1419739" y="2425"/>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Control</a:t>
          </a:r>
        </a:p>
      </dsp:txBody>
      <dsp:txXfrm>
        <a:off x="1419739" y="2425"/>
        <a:ext cx="5584037" cy="1229211"/>
      </dsp:txXfrm>
    </dsp:sp>
    <dsp:sp modelId="{2E868F4C-32EE-4904-A2C6-A8B858CBAC91}">
      <dsp:nvSpPr>
        <dsp:cNvPr id="0" name=""/>
        <dsp:cNvSpPr/>
      </dsp:nvSpPr>
      <dsp:spPr>
        <a:xfrm>
          <a:off x="0" y="1538939"/>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C189F-0D8B-4C61-958C-0DE54C85A687}">
      <dsp:nvSpPr>
        <dsp:cNvPr id="0" name=""/>
        <dsp:cNvSpPr/>
      </dsp:nvSpPr>
      <dsp:spPr>
        <a:xfrm>
          <a:off x="371836" y="1815512"/>
          <a:ext cx="676066" cy="67606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52C4F2-A56C-4FD3-AE8A-5CAD7B4868BF}">
      <dsp:nvSpPr>
        <dsp:cNvPr id="0" name=""/>
        <dsp:cNvSpPr/>
      </dsp:nvSpPr>
      <dsp:spPr>
        <a:xfrm>
          <a:off x="1419739" y="1538939"/>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dirty="0"/>
            <a:t>Connectivity ( offline usage )</a:t>
          </a:r>
        </a:p>
      </dsp:txBody>
      <dsp:txXfrm>
        <a:off x="1419739" y="1538939"/>
        <a:ext cx="5584037" cy="1229211"/>
      </dsp:txXfrm>
    </dsp:sp>
    <dsp:sp modelId="{6BFA055B-9AE1-44E6-9C7F-AD9CC073B4C4}">
      <dsp:nvSpPr>
        <dsp:cNvPr id="0" name=""/>
        <dsp:cNvSpPr/>
      </dsp:nvSpPr>
      <dsp:spPr>
        <a:xfrm>
          <a:off x="0" y="3075453"/>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1332BA-4709-4544-B86F-EEBB54A3F82A}">
      <dsp:nvSpPr>
        <dsp:cNvPr id="0" name=""/>
        <dsp:cNvSpPr/>
      </dsp:nvSpPr>
      <dsp:spPr>
        <a:xfrm>
          <a:off x="371836" y="3352026"/>
          <a:ext cx="676066" cy="67606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1BE411-1AB4-43BA-BE4B-2B1D83A981CD}">
      <dsp:nvSpPr>
        <dsp:cNvPr id="0" name=""/>
        <dsp:cNvSpPr/>
      </dsp:nvSpPr>
      <dsp:spPr>
        <a:xfrm>
          <a:off x="1419739" y="3075453"/>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Reduced internet costs</a:t>
          </a:r>
        </a:p>
      </dsp:txBody>
      <dsp:txXfrm>
        <a:off x="1419739" y="3075453"/>
        <a:ext cx="5584037" cy="1229211"/>
      </dsp:txXfrm>
    </dsp:sp>
    <dsp:sp modelId="{4083652E-62BE-494A-9A85-F61FFD1468FD}">
      <dsp:nvSpPr>
        <dsp:cNvPr id="0" name=""/>
        <dsp:cNvSpPr/>
      </dsp:nvSpPr>
      <dsp:spPr>
        <a:xfrm>
          <a:off x="0" y="4611968"/>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501C9-E102-48CE-BB2F-3CA99EB1BA00}">
      <dsp:nvSpPr>
        <dsp:cNvPr id="0" name=""/>
        <dsp:cNvSpPr/>
      </dsp:nvSpPr>
      <dsp:spPr>
        <a:xfrm>
          <a:off x="371836" y="4888540"/>
          <a:ext cx="676066" cy="676066"/>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B18FBD-536B-44E0-B688-A9C51E83244B}">
      <dsp:nvSpPr>
        <dsp:cNvPr id="0" name=""/>
        <dsp:cNvSpPr/>
      </dsp:nvSpPr>
      <dsp:spPr>
        <a:xfrm>
          <a:off x="1419739" y="4611968"/>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Increased security </a:t>
          </a:r>
        </a:p>
      </dsp:txBody>
      <dsp:txXfrm>
        <a:off x="1419739" y="4611968"/>
        <a:ext cx="5584037" cy="12292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F8ED3-A9C9-419B-96B3-499CB9083057}">
      <dsp:nvSpPr>
        <dsp:cNvPr id="0" name=""/>
        <dsp:cNvSpPr/>
      </dsp:nvSpPr>
      <dsp:spPr>
        <a:xfrm>
          <a:off x="0" y="2425"/>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D61AB4-4B24-4F12-86E8-A4A4D597276F}">
      <dsp:nvSpPr>
        <dsp:cNvPr id="0" name=""/>
        <dsp:cNvSpPr/>
      </dsp:nvSpPr>
      <dsp:spPr>
        <a:xfrm>
          <a:off x="371836" y="278997"/>
          <a:ext cx="676066" cy="67606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5352E0-16CD-4E45-A4AA-709632E63431}">
      <dsp:nvSpPr>
        <dsp:cNvPr id="0" name=""/>
        <dsp:cNvSpPr/>
      </dsp:nvSpPr>
      <dsp:spPr>
        <a:xfrm>
          <a:off x="1419739" y="2425"/>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High maintenance costs</a:t>
          </a:r>
        </a:p>
      </dsp:txBody>
      <dsp:txXfrm>
        <a:off x="1419739" y="2425"/>
        <a:ext cx="5584037" cy="1229211"/>
      </dsp:txXfrm>
    </dsp:sp>
    <dsp:sp modelId="{B01D799C-BBD1-4393-B331-12326D572672}">
      <dsp:nvSpPr>
        <dsp:cNvPr id="0" name=""/>
        <dsp:cNvSpPr/>
      </dsp:nvSpPr>
      <dsp:spPr>
        <a:xfrm>
          <a:off x="0" y="1538939"/>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16FE6-43F0-4CD9-932E-45ED81450BFB}">
      <dsp:nvSpPr>
        <dsp:cNvPr id="0" name=""/>
        <dsp:cNvSpPr/>
      </dsp:nvSpPr>
      <dsp:spPr>
        <a:xfrm>
          <a:off x="371836" y="1815512"/>
          <a:ext cx="676066" cy="67606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25546-9543-4C11-8DFA-B5C145EFA89B}">
      <dsp:nvSpPr>
        <dsp:cNvPr id="0" name=""/>
        <dsp:cNvSpPr/>
      </dsp:nvSpPr>
      <dsp:spPr>
        <a:xfrm>
          <a:off x="1419739" y="1538939"/>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Difficulty with scaling</a:t>
          </a:r>
        </a:p>
      </dsp:txBody>
      <dsp:txXfrm>
        <a:off x="1419739" y="1538939"/>
        <a:ext cx="5584037" cy="1229211"/>
      </dsp:txXfrm>
    </dsp:sp>
    <dsp:sp modelId="{EFA7C3B5-D367-4B2E-AE4B-6F0B17E64C54}">
      <dsp:nvSpPr>
        <dsp:cNvPr id="0" name=""/>
        <dsp:cNvSpPr/>
      </dsp:nvSpPr>
      <dsp:spPr>
        <a:xfrm>
          <a:off x="0" y="3075453"/>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5C3DB-74B0-4DDC-A2A0-126EAAAD6A40}">
      <dsp:nvSpPr>
        <dsp:cNvPr id="0" name=""/>
        <dsp:cNvSpPr/>
      </dsp:nvSpPr>
      <dsp:spPr>
        <a:xfrm>
          <a:off x="371836" y="3352026"/>
          <a:ext cx="676066" cy="67606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68048-551D-4FAC-B7A2-8978DD0EAB02}">
      <dsp:nvSpPr>
        <dsp:cNvPr id="0" name=""/>
        <dsp:cNvSpPr/>
      </dsp:nvSpPr>
      <dsp:spPr>
        <a:xfrm>
          <a:off x="1419739" y="3075453"/>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GB" sz="2200" kern="1200"/>
            <a:t>Increased risk of data loss</a:t>
          </a:r>
          <a:endParaRPr lang="en-US" sz="2200" kern="1200"/>
        </a:p>
      </dsp:txBody>
      <dsp:txXfrm>
        <a:off x="1419739" y="3075453"/>
        <a:ext cx="5584037" cy="1229211"/>
      </dsp:txXfrm>
    </dsp:sp>
    <dsp:sp modelId="{A450C431-6BF8-4BBC-AE74-84FE472E9667}">
      <dsp:nvSpPr>
        <dsp:cNvPr id="0" name=""/>
        <dsp:cNvSpPr/>
      </dsp:nvSpPr>
      <dsp:spPr>
        <a:xfrm>
          <a:off x="0" y="4611968"/>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CC478-6669-4941-87B4-64D093D6ACC1}">
      <dsp:nvSpPr>
        <dsp:cNvPr id="0" name=""/>
        <dsp:cNvSpPr/>
      </dsp:nvSpPr>
      <dsp:spPr>
        <a:xfrm>
          <a:off x="371836" y="4888540"/>
          <a:ext cx="676066" cy="676066"/>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906D4-782B-4475-B579-F12C515C6CB0}">
      <dsp:nvSpPr>
        <dsp:cNvPr id="0" name=""/>
        <dsp:cNvSpPr/>
      </dsp:nvSpPr>
      <dsp:spPr>
        <a:xfrm>
          <a:off x="1419739" y="4611968"/>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Deployment</a:t>
          </a:r>
        </a:p>
      </dsp:txBody>
      <dsp:txXfrm>
        <a:off x="1419739" y="4611968"/>
        <a:ext cx="5584037" cy="122921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C4377-E573-4873-8688-27BF7AD6C6E9}">
      <dsp:nvSpPr>
        <dsp:cNvPr id="0" name=""/>
        <dsp:cNvSpPr/>
      </dsp:nvSpPr>
      <dsp:spPr>
        <a:xfrm>
          <a:off x="0" y="548509"/>
          <a:ext cx="5626542" cy="806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B6A4F4-8686-4655-8F8B-F0D149714B5C}">
      <dsp:nvSpPr>
        <dsp:cNvPr id="0" name=""/>
        <dsp:cNvSpPr/>
      </dsp:nvSpPr>
      <dsp:spPr>
        <a:xfrm>
          <a:off x="281327" y="76189"/>
          <a:ext cx="3938579" cy="944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422400">
            <a:lnSpc>
              <a:spcPct val="90000"/>
            </a:lnSpc>
            <a:spcBef>
              <a:spcPct val="0"/>
            </a:spcBef>
            <a:spcAft>
              <a:spcPct val="35000"/>
            </a:spcAft>
            <a:buNone/>
          </a:pPr>
          <a:r>
            <a:rPr lang="en-US" sz="3200" kern="1200"/>
            <a:t>Cost</a:t>
          </a:r>
        </a:p>
      </dsp:txBody>
      <dsp:txXfrm>
        <a:off x="327441" y="122303"/>
        <a:ext cx="3846351" cy="852412"/>
      </dsp:txXfrm>
    </dsp:sp>
    <dsp:sp modelId="{4B1C787A-40F0-402A-AEC5-756B74143107}">
      <dsp:nvSpPr>
        <dsp:cNvPr id="0" name=""/>
        <dsp:cNvSpPr/>
      </dsp:nvSpPr>
      <dsp:spPr>
        <a:xfrm>
          <a:off x="0" y="2000029"/>
          <a:ext cx="5626542" cy="806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A47E63-5457-46E9-A59A-7BD9B2C8B2C6}">
      <dsp:nvSpPr>
        <dsp:cNvPr id="0" name=""/>
        <dsp:cNvSpPr/>
      </dsp:nvSpPr>
      <dsp:spPr>
        <a:xfrm>
          <a:off x="281327" y="1527709"/>
          <a:ext cx="3938579" cy="9446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422400">
            <a:lnSpc>
              <a:spcPct val="90000"/>
            </a:lnSpc>
            <a:spcBef>
              <a:spcPct val="0"/>
            </a:spcBef>
            <a:spcAft>
              <a:spcPct val="35000"/>
            </a:spcAft>
            <a:buNone/>
          </a:pPr>
          <a:r>
            <a:rPr lang="en-US" sz="3200" kern="1200"/>
            <a:t>Reliability</a:t>
          </a:r>
        </a:p>
      </dsp:txBody>
      <dsp:txXfrm>
        <a:off x="327441" y="1573823"/>
        <a:ext cx="3846351" cy="852412"/>
      </dsp:txXfrm>
    </dsp:sp>
    <dsp:sp modelId="{F1546162-4A69-4A09-AFCE-EE757AA78026}">
      <dsp:nvSpPr>
        <dsp:cNvPr id="0" name=""/>
        <dsp:cNvSpPr/>
      </dsp:nvSpPr>
      <dsp:spPr>
        <a:xfrm>
          <a:off x="0" y="3451549"/>
          <a:ext cx="5626542" cy="806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82DAC6-7CFB-487E-8129-1F7724E24EB1}">
      <dsp:nvSpPr>
        <dsp:cNvPr id="0" name=""/>
        <dsp:cNvSpPr/>
      </dsp:nvSpPr>
      <dsp:spPr>
        <a:xfrm>
          <a:off x="281327" y="2979229"/>
          <a:ext cx="3938579" cy="9446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422400">
            <a:lnSpc>
              <a:spcPct val="90000"/>
            </a:lnSpc>
            <a:spcBef>
              <a:spcPct val="0"/>
            </a:spcBef>
            <a:spcAft>
              <a:spcPct val="35000"/>
            </a:spcAft>
            <a:buNone/>
          </a:pPr>
          <a:r>
            <a:rPr lang="en-US" sz="3200" kern="1200"/>
            <a:t>Performance</a:t>
          </a:r>
        </a:p>
      </dsp:txBody>
      <dsp:txXfrm>
        <a:off x="327441" y="3025343"/>
        <a:ext cx="3846351" cy="852412"/>
      </dsp:txXfrm>
    </dsp:sp>
    <dsp:sp modelId="{210C59F3-CFE6-4D7D-B050-33AF59DBD1C3}">
      <dsp:nvSpPr>
        <dsp:cNvPr id="0" name=""/>
        <dsp:cNvSpPr/>
      </dsp:nvSpPr>
      <dsp:spPr>
        <a:xfrm>
          <a:off x="0" y="4903069"/>
          <a:ext cx="5626542" cy="806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A58C28-425A-43D3-94C9-15AD870E70EB}">
      <dsp:nvSpPr>
        <dsp:cNvPr id="0" name=""/>
        <dsp:cNvSpPr/>
      </dsp:nvSpPr>
      <dsp:spPr>
        <a:xfrm>
          <a:off x="281327" y="4430748"/>
          <a:ext cx="3938579" cy="944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422400">
            <a:lnSpc>
              <a:spcPct val="90000"/>
            </a:lnSpc>
            <a:spcBef>
              <a:spcPct val="0"/>
            </a:spcBef>
            <a:spcAft>
              <a:spcPct val="35000"/>
            </a:spcAft>
            <a:buNone/>
          </a:pPr>
          <a:r>
            <a:rPr lang="en-US" sz="3200" kern="1200"/>
            <a:t>customization</a:t>
          </a:r>
        </a:p>
      </dsp:txBody>
      <dsp:txXfrm>
        <a:off x="327441" y="4476862"/>
        <a:ext cx="3846351" cy="8524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C4377-E573-4873-8688-27BF7AD6C6E9}">
      <dsp:nvSpPr>
        <dsp:cNvPr id="0" name=""/>
        <dsp:cNvSpPr/>
      </dsp:nvSpPr>
      <dsp:spPr>
        <a:xfrm>
          <a:off x="0" y="689928"/>
          <a:ext cx="5626542" cy="83784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B6A4F4-8686-4655-8F8B-F0D149714B5C}">
      <dsp:nvSpPr>
        <dsp:cNvPr id="0" name=""/>
        <dsp:cNvSpPr/>
      </dsp:nvSpPr>
      <dsp:spPr>
        <a:xfrm>
          <a:off x="276280" y="313091"/>
          <a:ext cx="3938579" cy="98147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77900">
            <a:lnSpc>
              <a:spcPct val="90000"/>
            </a:lnSpc>
            <a:spcBef>
              <a:spcPct val="0"/>
            </a:spcBef>
            <a:spcAft>
              <a:spcPct val="35000"/>
            </a:spcAft>
            <a:buNone/>
          </a:pPr>
          <a:r>
            <a:rPr lang="en-US" sz="2200" kern="1200" dirty="0"/>
            <a:t>CLI</a:t>
          </a:r>
        </a:p>
      </dsp:txBody>
      <dsp:txXfrm>
        <a:off x="324192" y="361003"/>
        <a:ext cx="3842755" cy="885648"/>
      </dsp:txXfrm>
    </dsp:sp>
    <dsp:sp modelId="{4B1C787A-40F0-402A-AEC5-756B74143107}">
      <dsp:nvSpPr>
        <dsp:cNvPr id="0" name=""/>
        <dsp:cNvSpPr/>
      </dsp:nvSpPr>
      <dsp:spPr>
        <a:xfrm>
          <a:off x="0" y="2303324"/>
          <a:ext cx="5626542" cy="837842"/>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A47E63-5457-46E9-A59A-7BD9B2C8B2C6}">
      <dsp:nvSpPr>
        <dsp:cNvPr id="0" name=""/>
        <dsp:cNvSpPr/>
      </dsp:nvSpPr>
      <dsp:spPr>
        <a:xfrm>
          <a:off x="276280" y="1926486"/>
          <a:ext cx="3938579" cy="98147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77900">
            <a:lnSpc>
              <a:spcPct val="90000"/>
            </a:lnSpc>
            <a:spcBef>
              <a:spcPct val="0"/>
            </a:spcBef>
            <a:spcAft>
              <a:spcPct val="35000"/>
            </a:spcAft>
            <a:buNone/>
          </a:pPr>
          <a:r>
            <a:rPr lang="en-US" sz="2200" kern="1200" dirty="0"/>
            <a:t>Support</a:t>
          </a:r>
        </a:p>
      </dsp:txBody>
      <dsp:txXfrm>
        <a:off x="324192" y="1974398"/>
        <a:ext cx="3842755" cy="885648"/>
      </dsp:txXfrm>
    </dsp:sp>
    <dsp:sp modelId="{F1546162-4A69-4A09-AFCE-EE757AA78026}">
      <dsp:nvSpPr>
        <dsp:cNvPr id="0" name=""/>
        <dsp:cNvSpPr/>
      </dsp:nvSpPr>
      <dsp:spPr>
        <a:xfrm>
          <a:off x="0" y="3916719"/>
          <a:ext cx="5626542" cy="83784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82DAC6-7CFB-487E-8129-1F7724E24EB1}">
      <dsp:nvSpPr>
        <dsp:cNvPr id="0" name=""/>
        <dsp:cNvSpPr/>
      </dsp:nvSpPr>
      <dsp:spPr>
        <a:xfrm>
          <a:off x="276280" y="3539881"/>
          <a:ext cx="3938579" cy="98147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77900">
            <a:lnSpc>
              <a:spcPct val="90000"/>
            </a:lnSpc>
            <a:spcBef>
              <a:spcPct val="0"/>
            </a:spcBef>
            <a:spcAft>
              <a:spcPct val="35000"/>
            </a:spcAft>
            <a:buNone/>
          </a:pPr>
          <a:r>
            <a:rPr lang="en-US" sz="2200" kern="1200" dirty="0"/>
            <a:t>Version update complexity</a:t>
          </a:r>
        </a:p>
      </dsp:txBody>
      <dsp:txXfrm>
        <a:off x="324192" y="3587793"/>
        <a:ext cx="3842755" cy="885648"/>
      </dsp:txXfrm>
    </dsp:sp>
    <dsp:sp modelId="{210C59F3-CFE6-4D7D-B050-33AF59DBD1C3}">
      <dsp:nvSpPr>
        <dsp:cNvPr id="0" name=""/>
        <dsp:cNvSpPr/>
      </dsp:nvSpPr>
      <dsp:spPr>
        <a:xfrm>
          <a:off x="0" y="5198081"/>
          <a:ext cx="5626542" cy="5544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EA58C28-425A-43D3-94C9-15AD870E70EB}">
      <dsp:nvSpPr>
        <dsp:cNvPr id="0" name=""/>
        <dsp:cNvSpPr/>
      </dsp:nvSpPr>
      <dsp:spPr>
        <a:xfrm>
          <a:off x="281327" y="4873361"/>
          <a:ext cx="3938579" cy="64944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77900">
            <a:lnSpc>
              <a:spcPct val="90000"/>
            </a:lnSpc>
            <a:spcBef>
              <a:spcPct val="0"/>
            </a:spcBef>
            <a:spcAft>
              <a:spcPct val="35000"/>
            </a:spcAft>
            <a:buNone/>
          </a:pPr>
          <a:endParaRPr lang="en-US" sz="2200" kern="1200" dirty="0"/>
        </a:p>
      </dsp:txBody>
      <dsp:txXfrm>
        <a:off x="313030" y="4905064"/>
        <a:ext cx="3875173" cy="58603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C4377-E573-4873-8688-27BF7AD6C6E9}">
      <dsp:nvSpPr>
        <dsp:cNvPr id="0" name=""/>
        <dsp:cNvSpPr/>
      </dsp:nvSpPr>
      <dsp:spPr>
        <a:xfrm>
          <a:off x="0" y="886867"/>
          <a:ext cx="5626542" cy="779486"/>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B6A4F4-8686-4655-8F8B-F0D149714B5C}">
      <dsp:nvSpPr>
        <dsp:cNvPr id="0" name=""/>
        <dsp:cNvSpPr/>
      </dsp:nvSpPr>
      <dsp:spPr>
        <a:xfrm>
          <a:off x="290174" y="544287"/>
          <a:ext cx="3938579" cy="91311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711200">
            <a:lnSpc>
              <a:spcPct val="90000"/>
            </a:lnSpc>
            <a:spcBef>
              <a:spcPct val="0"/>
            </a:spcBef>
            <a:spcAft>
              <a:spcPct val="35000"/>
            </a:spcAft>
            <a:buNone/>
          </a:pPr>
          <a:r>
            <a:rPr lang="en-US" sz="1600" kern="1200" dirty="0"/>
            <a:t>Beginner-friendly</a:t>
          </a:r>
          <a:endParaRPr lang="en-US" sz="1400" kern="1200" dirty="0"/>
        </a:p>
      </dsp:txBody>
      <dsp:txXfrm>
        <a:off x="334749" y="588862"/>
        <a:ext cx="3849429" cy="823963"/>
      </dsp:txXfrm>
    </dsp:sp>
    <dsp:sp modelId="{4B1C787A-40F0-402A-AEC5-756B74143107}">
      <dsp:nvSpPr>
        <dsp:cNvPr id="0" name=""/>
        <dsp:cNvSpPr/>
      </dsp:nvSpPr>
      <dsp:spPr>
        <a:xfrm>
          <a:off x="0" y="2448427"/>
          <a:ext cx="5626542" cy="779486"/>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A47E63-5457-46E9-A59A-7BD9B2C8B2C6}">
      <dsp:nvSpPr>
        <dsp:cNvPr id="0" name=""/>
        <dsp:cNvSpPr/>
      </dsp:nvSpPr>
      <dsp:spPr>
        <a:xfrm>
          <a:off x="290174" y="2105847"/>
          <a:ext cx="3938579" cy="91311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711200">
            <a:lnSpc>
              <a:spcPct val="90000"/>
            </a:lnSpc>
            <a:spcBef>
              <a:spcPct val="0"/>
            </a:spcBef>
            <a:spcAft>
              <a:spcPct val="35000"/>
            </a:spcAft>
            <a:buNone/>
          </a:pPr>
          <a:r>
            <a:rPr lang="en-US" sz="1600" kern="1200" dirty="0"/>
            <a:t>Support and maintenance</a:t>
          </a:r>
        </a:p>
      </dsp:txBody>
      <dsp:txXfrm>
        <a:off x="334749" y="2150422"/>
        <a:ext cx="3849429" cy="823963"/>
      </dsp:txXfrm>
    </dsp:sp>
    <dsp:sp modelId="{F1546162-4A69-4A09-AFCE-EE757AA78026}">
      <dsp:nvSpPr>
        <dsp:cNvPr id="0" name=""/>
        <dsp:cNvSpPr/>
      </dsp:nvSpPr>
      <dsp:spPr>
        <a:xfrm>
          <a:off x="0" y="4009987"/>
          <a:ext cx="5626542" cy="779486"/>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82DAC6-7CFB-487E-8129-1F7724E24EB1}">
      <dsp:nvSpPr>
        <dsp:cNvPr id="0" name=""/>
        <dsp:cNvSpPr/>
      </dsp:nvSpPr>
      <dsp:spPr>
        <a:xfrm>
          <a:off x="290174" y="3667407"/>
          <a:ext cx="3938579" cy="91311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711200">
            <a:lnSpc>
              <a:spcPct val="90000"/>
            </a:lnSpc>
            <a:spcBef>
              <a:spcPct val="0"/>
            </a:spcBef>
            <a:spcAft>
              <a:spcPct val="35000"/>
            </a:spcAft>
            <a:buNone/>
          </a:pPr>
          <a:r>
            <a:rPr lang="en-US" sz="1600" kern="1200" dirty="0"/>
            <a:t>compatible with Microsoft applications</a:t>
          </a:r>
        </a:p>
      </dsp:txBody>
      <dsp:txXfrm>
        <a:off x="334749" y="3711982"/>
        <a:ext cx="3849429" cy="823963"/>
      </dsp:txXfrm>
    </dsp:sp>
    <dsp:sp modelId="{210C59F3-CFE6-4D7D-B050-33AF59DBD1C3}">
      <dsp:nvSpPr>
        <dsp:cNvPr id="0" name=""/>
        <dsp:cNvSpPr/>
      </dsp:nvSpPr>
      <dsp:spPr>
        <a:xfrm>
          <a:off x="0" y="5571547"/>
          <a:ext cx="5626542" cy="779486"/>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A58C28-425A-43D3-94C9-15AD870E70EB}">
      <dsp:nvSpPr>
        <dsp:cNvPr id="0" name=""/>
        <dsp:cNvSpPr/>
      </dsp:nvSpPr>
      <dsp:spPr>
        <a:xfrm>
          <a:off x="290174" y="5228967"/>
          <a:ext cx="3938579" cy="91311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711200">
            <a:lnSpc>
              <a:spcPct val="90000"/>
            </a:lnSpc>
            <a:spcBef>
              <a:spcPct val="0"/>
            </a:spcBef>
            <a:spcAft>
              <a:spcPct val="35000"/>
            </a:spcAft>
            <a:buNone/>
          </a:pPr>
          <a:r>
            <a:rPr lang="en-GB" sz="1600" kern="1200" dirty="0"/>
            <a:t>less admin monitoring and maintenance</a:t>
          </a:r>
          <a:endParaRPr lang="en-US" sz="1600" kern="1200" dirty="0"/>
        </a:p>
      </dsp:txBody>
      <dsp:txXfrm>
        <a:off x="334749" y="5273542"/>
        <a:ext cx="3849429" cy="823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1A308-19F3-41C6-B60E-E36F62962717}">
      <dsp:nvSpPr>
        <dsp:cNvPr id="0" name=""/>
        <dsp:cNvSpPr/>
      </dsp:nvSpPr>
      <dsp:spPr>
        <a:xfrm>
          <a:off x="2701" y="150089"/>
          <a:ext cx="1381739" cy="7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2700" rIns="35560" bIns="12700" numCol="1" spcCol="1270" anchor="ctr" anchorCtr="0">
          <a:noAutofit/>
        </a:bodyPr>
        <a:lstStyle/>
        <a:p>
          <a:pPr marL="0" lvl="0" indent="0" algn="r" defTabSz="222250">
            <a:lnSpc>
              <a:spcPct val="90000"/>
            </a:lnSpc>
            <a:spcBef>
              <a:spcPct val="0"/>
            </a:spcBef>
            <a:spcAft>
              <a:spcPct val="35000"/>
            </a:spcAft>
            <a:buNone/>
          </a:pPr>
          <a:endParaRPr lang="en-US" sz="500" kern="1200" dirty="0"/>
        </a:p>
      </dsp:txBody>
      <dsp:txXfrm>
        <a:off x="2701" y="150089"/>
        <a:ext cx="1381739" cy="72535"/>
      </dsp:txXfrm>
    </dsp:sp>
    <dsp:sp modelId="{9432E7BB-EBEA-46C0-81A5-1427B17EE95F}">
      <dsp:nvSpPr>
        <dsp:cNvPr id="0" name=""/>
        <dsp:cNvSpPr/>
      </dsp:nvSpPr>
      <dsp:spPr>
        <a:xfrm>
          <a:off x="1384440" y="484"/>
          <a:ext cx="276347" cy="371744"/>
        </a:xfrm>
        <a:prstGeom prst="leftBrace">
          <a:avLst>
            <a:gd name="adj1" fmla="val 35000"/>
            <a:gd name="adj2" fmla="val 50000"/>
          </a:avLst>
        </a:pr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919DAE07-C71E-46D6-BDE2-56720C8FB965}">
      <dsp:nvSpPr>
        <dsp:cNvPr id="0" name=""/>
        <dsp:cNvSpPr/>
      </dsp:nvSpPr>
      <dsp:spPr>
        <a:xfrm>
          <a:off x="1771327" y="484"/>
          <a:ext cx="3758330" cy="37174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Font typeface="Symbol" panose="05050102010706020507" pitchFamily="18" charset="2"/>
            <a:buChar char=""/>
          </a:pPr>
          <a:r>
            <a:rPr lang="en-US" sz="2400" kern="1200" dirty="0">
              <a:solidFill>
                <a:srgbClr val="002060"/>
              </a:solidFill>
            </a:rPr>
            <a:t>Intranet-based VPN</a:t>
          </a:r>
        </a:p>
      </dsp:txBody>
      <dsp:txXfrm>
        <a:off x="1771327" y="484"/>
        <a:ext cx="3758330" cy="371744"/>
      </dsp:txXfrm>
    </dsp:sp>
    <dsp:sp modelId="{FB6934A8-260E-4DD1-B1D4-AB5DE7FD99AA}">
      <dsp:nvSpPr>
        <dsp:cNvPr id="0" name=""/>
        <dsp:cNvSpPr/>
      </dsp:nvSpPr>
      <dsp:spPr>
        <a:xfrm>
          <a:off x="2701" y="535022"/>
          <a:ext cx="1381739" cy="7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2700" rIns="35560" bIns="12700" numCol="1" spcCol="1270" anchor="ctr" anchorCtr="0">
          <a:noAutofit/>
        </a:bodyPr>
        <a:lstStyle/>
        <a:p>
          <a:pPr marL="0" lvl="0" indent="0" algn="r" defTabSz="222250">
            <a:lnSpc>
              <a:spcPct val="90000"/>
            </a:lnSpc>
            <a:spcBef>
              <a:spcPct val="0"/>
            </a:spcBef>
            <a:spcAft>
              <a:spcPct val="35000"/>
            </a:spcAft>
            <a:buNone/>
          </a:pPr>
          <a:endParaRPr lang="en-US" sz="500" kern="1200" dirty="0"/>
        </a:p>
      </dsp:txBody>
      <dsp:txXfrm>
        <a:off x="2701" y="535022"/>
        <a:ext cx="1381739" cy="72535"/>
      </dsp:txXfrm>
    </dsp:sp>
    <dsp:sp modelId="{5EF7743B-8ADD-4E25-979A-C8198AC0E1B1}">
      <dsp:nvSpPr>
        <dsp:cNvPr id="0" name=""/>
        <dsp:cNvSpPr/>
      </dsp:nvSpPr>
      <dsp:spPr>
        <a:xfrm>
          <a:off x="1384440" y="385417"/>
          <a:ext cx="276347" cy="371744"/>
        </a:xfrm>
        <a:prstGeom prst="leftBrace">
          <a:avLst>
            <a:gd name="adj1" fmla="val 35000"/>
            <a:gd name="adj2" fmla="val 50000"/>
          </a:avLst>
        </a:pr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1771EFF4-3FFF-41C8-AA5C-08D25B83DA49}">
      <dsp:nvSpPr>
        <dsp:cNvPr id="0" name=""/>
        <dsp:cNvSpPr/>
      </dsp:nvSpPr>
      <dsp:spPr>
        <a:xfrm>
          <a:off x="1771327" y="385417"/>
          <a:ext cx="3758330" cy="371744"/>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Font typeface="Symbol" panose="05050102010706020507" pitchFamily="18" charset="2"/>
            <a:buChar char=""/>
          </a:pPr>
          <a:r>
            <a:rPr lang="en-US" sz="2400" kern="1200" dirty="0">
              <a:solidFill>
                <a:srgbClr val="002060"/>
              </a:solidFill>
            </a:rPr>
            <a:t>Extranet-based VPN</a:t>
          </a:r>
        </a:p>
      </dsp:txBody>
      <dsp:txXfrm>
        <a:off x="1771327" y="385417"/>
        <a:ext cx="3758330" cy="3717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C4377-E573-4873-8688-27BF7AD6C6E9}">
      <dsp:nvSpPr>
        <dsp:cNvPr id="0" name=""/>
        <dsp:cNvSpPr/>
      </dsp:nvSpPr>
      <dsp:spPr>
        <a:xfrm>
          <a:off x="0" y="808548"/>
          <a:ext cx="5626542" cy="79089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B6A4F4-8686-4655-8F8B-F0D149714B5C}">
      <dsp:nvSpPr>
        <dsp:cNvPr id="0" name=""/>
        <dsp:cNvSpPr/>
      </dsp:nvSpPr>
      <dsp:spPr>
        <a:xfrm>
          <a:off x="276280" y="425295"/>
          <a:ext cx="3938579" cy="92647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33450">
            <a:lnSpc>
              <a:spcPct val="90000"/>
            </a:lnSpc>
            <a:spcBef>
              <a:spcPct val="0"/>
            </a:spcBef>
            <a:spcAft>
              <a:spcPct val="35000"/>
            </a:spcAft>
            <a:buNone/>
          </a:pPr>
          <a:r>
            <a:rPr lang="en-US" sz="2100" kern="1200" dirty="0"/>
            <a:t>Higher costs</a:t>
          </a:r>
        </a:p>
      </dsp:txBody>
      <dsp:txXfrm>
        <a:off x="321507" y="470522"/>
        <a:ext cx="3848125" cy="836022"/>
      </dsp:txXfrm>
    </dsp:sp>
    <dsp:sp modelId="{4B1C787A-40F0-402A-AEC5-756B74143107}">
      <dsp:nvSpPr>
        <dsp:cNvPr id="0" name=""/>
        <dsp:cNvSpPr/>
      </dsp:nvSpPr>
      <dsp:spPr>
        <a:xfrm>
          <a:off x="0" y="2329359"/>
          <a:ext cx="5626542" cy="7908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A47E63-5457-46E9-A59A-7BD9B2C8B2C6}">
      <dsp:nvSpPr>
        <dsp:cNvPr id="0" name=""/>
        <dsp:cNvSpPr/>
      </dsp:nvSpPr>
      <dsp:spPr>
        <a:xfrm>
          <a:off x="276280" y="1946106"/>
          <a:ext cx="3938579" cy="92647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33450">
            <a:lnSpc>
              <a:spcPct val="90000"/>
            </a:lnSpc>
            <a:spcBef>
              <a:spcPct val="0"/>
            </a:spcBef>
            <a:spcAft>
              <a:spcPct val="35000"/>
            </a:spcAft>
            <a:buNone/>
          </a:pPr>
          <a:r>
            <a:rPr lang="en-US" sz="2100" kern="1200" dirty="0"/>
            <a:t>Less security</a:t>
          </a:r>
        </a:p>
      </dsp:txBody>
      <dsp:txXfrm>
        <a:off x="321507" y="1991333"/>
        <a:ext cx="3848125" cy="836022"/>
      </dsp:txXfrm>
    </dsp:sp>
    <dsp:sp modelId="{F1546162-4A69-4A09-AFCE-EE757AA78026}">
      <dsp:nvSpPr>
        <dsp:cNvPr id="0" name=""/>
        <dsp:cNvSpPr/>
      </dsp:nvSpPr>
      <dsp:spPr>
        <a:xfrm>
          <a:off x="0" y="3850171"/>
          <a:ext cx="5626542" cy="790894"/>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82DAC6-7CFB-487E-8129-1F7724E24EB1}">
      <dsp:nvSpPr>
        <dsp:cNvPr id="0" name=""/>
        <dsp:cNvSpPr/>
      </dsp:nvSpPr>
      <dsp:spPr>
        <a:xfrm>
          <a:off x="276280" y="3466918"/>
          <a:ext cx="3938579" cy="92647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33450">
            <a:lnSpc>
              <a:spcPct val="90000"/>
            </a:lnSpc>
            <a:spcBef>
              <a:spcPct val="0"/>
            </a:spcBef>
            <a:spcAft>
              <a:spcPct val="35000"/>
            </a:spcAft>
            <a:buNone/>
          </a:pPr>
          <a:r>
            <a:rPr lang="en-US" sz="2100" kern="1200" dirty="0"/>
            <a:t>More</a:t>
          </a:r>
          <a:r>
            <a:rPr lang="en-US" sz="2100" kern="1200" baseline="0" dirty="0"/>
            <a:t> resource consumption</a:t>
          </a:r>
          <a:endParaRPr lang="en-US" sz="2100" kern="1200" dirty="0"/>
        </a:p>
      </dsp:txBody>
      <dsp:txXfrm>
        <a:off x="321507" y="3512145"/>
        <a:ext cx="3848125" cy="836022"/>
      </dsp:txXfrm>
    </dsp:sp>
    <dsp:sp modelId="{210C59F3-CFE6-4D7D-B050-33AF59DBD1C3}">
      <dsp:nvSpPr>
        <dsp:cNvPr id="0" name=""/>
        <dsp:cNvSpPr/>
      </dsp:nvSpPr>
      <dsp:spPr>
        <a:xfrm>
          <a:off x="0" y="5064425"/>
          <a:ext cx="5626542" cy="5292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EA58C28-425A-43D3-94C9-15AD870E70EB}">
      <dsp:nvSpPr>
        <dsp:cNvPr id="0" name=""/>
        <dsp:cNvSpPr/>
      </dsp:nvSpPr>
      <dsp:spPr>
        <a:xfrm>
          <a:off x="281327" y="4754465"/>
          <a:ext cx="3938579" cy="61992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933450">
            <a:lnSpc>
              <a:spcPct val="90000"/>
            </a:lnSpc>
            <a:spcBef>
              <a:spcPct val="0"/>
            </a:spcBef>
            <a:spcAft>
              <a:spcPct val="35000"/>
            </a:spcAft>
            <a:buNone/>
          </a:pPr>
          <a:endParaRPr lang="en-US" sz="2100" kern="1200" dirty="0"/>
        </a:p>
      </dsp:txBody>
      <dsp:txXfrm>
        <a:off x="311589" y="4784727"/>
        <a:ext cx="3878055" cy="5593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191C5-ECAB-4A80-B413-48E69EE3A2EB}">
      <dsp:nvSpPr>
        <dsp:cNvPr id="0" name=""/>
        <dsp:cNvSpPr/>
      </dsp:nvSpPr>
      <dsp:spPr>
        <a:xfrm>
          <a:off x="0" y="1214434"/>
          <a:ext cx="5626542" cy="705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1F7B5F-F822-4339-8BFA-AA58B0161635}">
      <dsp:nvSpPr>
        <dsp:cNvPr id="0" name=""/>
        <dsp:cNvSpPr/>
      </dsp:nvSpPr>
      <dsp:spPr>
        <a:xfrm>
          <a:off x="281327" y="801154"/>
          <a:ext cx="3938579" cy="826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244600">
            <a:lnSpc>
              <a:spcPct val="90000"/>
            </a:lnSpc>
            <a:spcBef>
              <a:spcPct val="0"/>
            </a:spcBef>
            <a:spcAft>
              <a:spcPct val="35000"/>
            </a:spcAft>
            <a:buNone/>
          </a:pPr>
          <a:r>
            <a:rPr lang="en-US" sz="2800" kern="1200"/>
            <a:t>IP Address Allocation</a:t>
          </a:r>
        </a:p>
      </dsp:txBody>
      <dsp:txXfrm>
        <a:off x="321676" y="841503"/>
        <a:ext cx="3857881" cy="745862"/>
      </dsp:txXfrm>
    </dsp:sp>
    <dsp:sp modelId="{6CF2C8F5-287E-4A19-A031-C384CCB208E2}">
      <dsp:nvSpPr>
        <dsp:cNvPr id="0" name=""/>
        <dsp:cNvSpPr/>
      </dsp:nvSpPr>
      <dsp:spPr>
        <a:xfrm>
          <a:off x="0" y="2484514"/>
          <a:ext cx="5626542" cy="705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5C742D-F219-4EE6-94A4-604E69587EDE}">
      <dsp:nvSpPr>
        <dsp:cNvPr id="0" name=""/>
        <dsp:cNvSpPr/>
      </dsp:nvSpPr>
      <dsp:spPr>
        <a:xfrm>
          <a:off x="281327" y="2071234"/>
          <a:ext cx="3938579" cy="8265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244600">
            <a:lnSpc>
              <a:spcPct val="90000"/>
            </a:lnSpc>
            <a:spcBef>
              <a:spcPct val="0"/>
            </a:spcBef>
            <a:spcAft>
              <a:spcPct val="35000"/>
            </a:spcAft>
            <a:buNone/>
          </a:pPr>
          <a:r>
            <a:rPr lang="en-US" sz="2800" kern="1200"/>
            <a:t>DHCP Offer</a:t>
          </a:r>
        </a:p>
      </dsp:txBody>
      <dsp:txXfrm>
        <a:off x="321676" y="2111583"/>
        <a:ext cx="3857881" cy="745862"/>
      </dsp:txXfrm>
    </dsp:sp>
    <dsp:sp modelId="{95E206EE-33EF-4245-991B-1EA9A5C3F317}">
      <dsp:nvSpPr>
        <dsp:cNvPr id="0" name=""/>
        <dsp:cNvSpPr/>
      </dsp:nvSpPr>
      <dsp:spPr>
        <a:xfrm>
          <a:off x="0" y="3754594"/>
          <a:ext cx="5626542" cy="705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DC6EA4-F46C-48E2-8BDE-8E1A6190BB70}">
      <dsp:nvSpPr>
        <dsp:cNvPr id="0" name=""/>
        <dsp:cNvSpPr/>
      </dsp:nvSpPr>
      <dsp:spPr>
        <a:xfrm>
          <a:off x="281327" y="3341314"/>
          <a:ext cx="3938579" cy="8265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244600">
            <a:lnSpc>
              <a:spcPct val="90000"/>
            </a:lnSpc>
            <a:spcBef>
              <a:spcPct val="0"/>
            </a:spcBef>
            <a:spcAft>
              <a:spcPct val="35000"/>
            </a:spcAft>
            <a:buNone/>
          </a:pPr>
          <a:r>
            <a:rPr lang="en-US" sz="2800" kern="1200"/>
            <a:t>IP Address Lease</a:t>
          </a:r>
        </a:p>
      </dsp:txBody>
      <dsp:txXfrm>
        <a:off x="321676" y="3381663"/>
        <a:ext cx="3857881" cy="745862"/>
      </dsp:txXfrm>
    </dsp:sp>
    <dsp:sp modelId="{79132AE0-B788-495C-B225-4435EDDF0AF0}">
      <dsp:nvSpPr>
        <dsp:cNvPr id="0" name=""/>
        <dsp:cNvSpPr/>
      </dsp:nvSpPr>
      <dsp:spPr>
        <a:xfrm>
          <a:off x="0" y="5024674"/>
          <a:ext cx="5626542"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A81CCD-4F74-435E-A54E-C9AC32311A1B}">
      <dsp:nvSpPr>
        <dsp:cNvPr id="0" name=""/>
        <dsp:cNvSpPr/>
      </dsp:nvSpPr>
      <dsp:spPr>
        <a:xfrm>
          <a:off x="281327" y="4611394"/>
          <a:ext cx="3938579" cy="8265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244600">
            <a:lnSpc>
              <a:spcPct val="90000"/>
            </a:lnSpc>
            <a:spcBef>
              <a:spcPct val="0"/>
            </a:spcBef>
            <a:spcAft>
              <a:spcPct val="35000"/>
            </a:spcAft>
            <a:buNone/>
          </a:pPr>
          <a:r>
            <a:rPr lang="en-US" sz="2800" kern="1200"/>
            <a:t>Lease Renewal</a:t>
          </a:r>
        </a:p>
      </dsp:txBody>
      <dsp:txXfrm>
        <a:off x="321676" y="4651743"/>
        <a:ext cx="3857881" cy="7458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E4EA-AE77-4FE8-B004-D8D183028DB0}">
      <dsp:nvSpPr>
        <dsp:cNvPr id="0" name=""/>
        <dsp:cNvSpPr/>
      </dsp:nvSpPr>
      <dsp:spPr>
        <a:xfrm>
          <a:off x="82613" y="622634"/>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0EF22-B245-4D5D-B3DE-0E4924F45E97}">
      <dsp:nvSpPr>
        <dsp:cNvPr id="0" name=""/>
        <dsp:cNvSpPr/>
      </dsp:nvSpPr>
      <dsp:spPr>
        <a:xfrm>
          <a:off x="271034" y="811056"/>
          <a:ext cx="520402" cy="52040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3A9448-FA85-480B-BDE8-DDA13C6C1E4A}">
      <dsp:nvSpPr>
        <dsp:cNvPr id="0" name=""/>
        <dsp:cNvSpPr/>
      </dsp:nvSpPr>
      <dsp:spPr>
        <a:xfrm>
          <a:off x="1172126" y="62263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Flexibility and compatibility</a:t>
          </a:r>
        </a:p>
      </dsp:txBody>
      <dsp:txXfrm>
        <a:off x="1172126" y="622634"/>
        <a:ext cx="2114937" cy="897246"/>
      </dsp:txXfrm>
    </dsp:sp>
    <dsp:sp modelId="{13D4D0CE-5218-4CCC-9DC1-A0489062A308}">
      <dsp:nvSpPr>
        <dsp:cNvPr id="0" name=""/>
        <dsp:cNvSpPr/>
      </dsp:nvSpPr>
      <dsp:spPr>
        <a:xfrm>
          <a:off x="3655575" y="622634"/>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9F1680-56AC-46CB-ACC0-B2AAFFB4DEDB}">
      <dsp:nvSpPr>
        <dsp:cNvPr id="0" name=""/>
        <dsp:cNvSpPr/>
      </dsp:nvSpPr>
      <dsp:spPr>
        <a:xfrm>
          <a:off x="3843996" y="811056"/>
          <a:ext cx="520402" cy="52040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56583D-0947-4AAC-977F-F906C808D3DB}">
      <dsp:nvSpPr>
        <dsp:cNvPr id="0" name=""/>
        <dsp:cNvSpPr/>
      </dsp:nvSpPr>
      <dsp:spPr>
        <a:xfrm>
          <a:off x="4745088" y="62263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Security</a:t>
          </a:r>
        </a:p>
      </dsp:txBody>
      <dsp:txXfrm>
        <a:off x="4745088" y="622634"/>
        <a:ext cx="2114937" cy="897246"/>
      </dsp:txXfrm>
    </dsp:sp>
    <dsp:sp modelId="{ED1704ED-4214-422D-A1E0-75ECE05F6183}">
      <dsp:nvSpPr>
        <dsp:cNvPr id="0" name=""/>
        <dsp:cNvSpPr/>
      </dsp:nvSpPr>
      <dsp:spPr>
        <a:xfrm>
          <a:off x="7228536" y="622634"/>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30A57-DC27-4CDE-A2A6-DD92BDFEB307}">
      <dsp:nvSpPr>
        <dsp:cNvPr id="0" name=""/>
        <dsp:cNvSpPr/>
      </dsp:nvSpPr>
      <dsp:spPr>
        <a:xfrm>
          <a:off x="7416958" y="811056"/>
          <a:ext cx="520402" cy="520402"/>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482F4F-75EC-4A0E-B178-4359C8429B0A}">
      <dsp:nvSpPr>
        <dsp:cNvPr id="0" name=""/>
        <dsp:cNvSpPr/>
      </dsp:nvSpPr>
      <dsp:spPr>
        <a:xfrm>
          <a:off x="8318049" y="62263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Cost-effectiveness</a:t>
          </a:r>
        </a:p>
      </dsp:txBody>
      <dsp:txXfrm>
        <a:off x="8318049" y="622634"/>
        <a:ext cx="2114937" cy="897246"/>
      </dsp:txXfrm>
    </dsp:sp>
    <dsp:sp modelId="{AD1AA2EF-E355-4499-9EE6-6C37E43852A4}">
      <dsp:nvSpPr>
        <dsp:cNvPr id="0" name=""/>
        <dsp:cNvSpPr/>
      </dsp:nvSpPr>
      <dsp:spPr>
        <a:xfrm>
          <a:off x="82613" y="214248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54FA1A-A79C-47FA-B558-6D3BC87EA00B}">
      <dsp:nvSpPr>
        <dsp:cNvPr id="0" name=""/>
        <dsp:cNvSpPr/>
      </dsp:nvSpPr>
      <dsp:spPr>
        <a:xfrm>
          <a:off x="271034" y="2330904"/>
          <a:ext cx="520402" cy="52040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9F5BA-A1D3-4CE3-A33E-2DEAE6B7A1D8}">
      <dsp:nvSpPr>
        <dsp:cNvPr id="0" name=""/>
        <dsp:cNvSpPr/>
      </dsp:nvSpPr>
      <dsp:spPr>
        <a:xfrm>
          <a:off x="1172126" y="21424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Performance, scalability, and Stability</a:t>
          </a:r>
        </a:p>
      </dsp:txBody>
      <dsp:txXfrm>
        <a:off x="1172126" y="2142482"/>
        <a:ext cx="2114937" cy="897246"/>
      </dsp:txXfrm>
    </dsp:sp>
    <dsp:sp modelId="{53BC24B9-0E9C-49EC-95D9-5FDBCC12D026}">
      <dsp:nvSpPr>
        <dsp:cNvPr id="0" name=""/>
        <dsp:cNvSpPr/>
      </dsp:nvSpPr>
      <dsp:spPr>
        <a:xfrm>
          <a:off x="3655575" y="214248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C648D-6BF3-43AA-B4C5-D9CF8D4B9130}">
      <dsp:nvSpPr>
        <dsp:cNvPr id="0" name=""/>
        <dsp:cNvSpPr/>
      </dsp:nvSpPr>
      <dsp:spPr>
        <a:xfrm>
          <a:off x="3843996" y="2330904"/>
          <a:ext cx="520402" cy="520402"/>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403CA-82DD-47A8-918C-E5345C36FEBE}">
      <dsp:nvSpPr>
        <dsp:cNvPr id="0" name=""/>
        <dsp:cNvSpPr/>
      </dsp:nvSpPr>
      <dsp:spPr>
        <a:xfrm>
          <a:off x="4745088" y="21424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GB" sz="1700" kern="1200"/>
            <a:t>Complementary strengths (Greater control and customization)</a:t>
          </a:r>
          <a:endParaRPr lang="en-US" sz="1700" kern="1200"/>
        </a:p>
      </dsp:txBody>
      <dsp:txXfrm>
        <a:off x="4745088" y="2142482"/>
        <a:ext cx="2114937" cy="8972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E4EA-AE77-4FE8-B004-D8D183028DB0}">
      <dsp:nvSpPr>
        <dsp:cNvPr id="0" name=""/>
        <dsp:cNvSpPr/>
      </dsp:nvSpPr>
      <dsp:spPr>
        <a:xfrm>
          <a:off x="82613" y="622634"/>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0EF22-B245-4D5D-B3DE-0E4924F45E97}">
      <dsp:nvSpPr>
        <dsp:cNvPr id="0" name=""/>
        <dsp:cNvSpPr/>
      </dsp:nvSpPr>
      <dsp:spPr>
        <a:xfrm>
          <a:off x="271034" y="811056"/>
          <a:ext cx="520402" cy="52040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3A9448-FA85-480B-BDE8-DDA13C6C1E4A}">
      <dsp:nvSpPr>
        <dsp:cNvPr id="0" name=""/>
        <dsp:cNvSpPr/>
      </dsp:nvSpPr>
      <dsp:spPr>
        <a:xfrm>
          <a:off x="1172126" y="62263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Complexity</a:t>
          </a:r>
          <a:endParaRPr lang="en-US" sz="2200" kern="1200" dirty="0"/>
        </a:p>
      </dsp:txBody>
      <dsp:txXfrm>
        <a:off x="1172126" y="622634"/>
        <a:ext cx="2114937" cy="897246"/>
      </dsp:txXfrm>
    </dsp:sp>
    <dsp:sp modelId="{13D4D0CE-5218-4CCC-9DC1-A0489062A308}">
      <dsp:nvSpPr>
        <dsp:cNvPr id="0" name=""/>
        <dsp:cNvSpPr/>
      </dsp:nvSpPr>
      <dsp:spPr>
        <a:xfrm>
          <a:off x="3655575" y="622634"/>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9F1680-56AC-46CB-ACC0-B2AAFFB4DEDB}">
      <dsp:nvSpPr>
        <dsp:cNvPr id="0" name=""/>
        <dsp:cNvSpPr/>
      </dsp:nvSpPr>
      <dsp:spPr>
        <a:xfrm>
          <a:off x="3843996" y="811056"/>
          <a:ext cx="520402" cy="52040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56583D-0947-4AAC-977F-F906C808D3DB}">
      <dsp:nvSpPr>
        <dsp:cNvPr id="0" name=""/>
        <dsp:cNvSpPr/>
      </dsp:nvSpPr>
      <dsp:spPr>
        <a:xfrm>
          <a:off x="4745088" y="62263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Application compatibility</a:t>
          </a:r>
        </a:p>
      </dsp:txBody>
      <dsp:txXfrm>
        <a:off x="4745088" y="622634"/>
        <a:ext cx="2114937" cy="897246"/>
      </dsp:txXfrm>
    </dsp:sp>
    <dsp:sp modelId="{ED1704ED-4214-422D-A1E0-75ECE05F6183}">
      <dsp:nvSpPr>
        <dsp:cNvPr id="0" name=""/>
        <dsp:cNvSpPr/>
      </dsp:nvSpPr>
      <dsp:spPr>
        <a:xfrm>
          <a:off x="7228536" y="622634"/>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30A57-DC27-4CDE-A2A6-DD92BDFEB307}">
      <dsp:nvSpPr>
        <dsp:cNvPr id="0" name=""/>
        <dsp:cNvSpPr/>
      </dsp:nvSpPr>
      <dsp:spPr>
        <a:xfrm>
          <a:off x="7416958" y="811056"/>
          <a:ext cx="520402" cy="520402"/>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482F4F-75EC-4A0E-B178-4359C8429B0A}">
      <dsp:nvSpPr>
        <dsp:cNvPr id="0" name=""/>
        <dsp:cNvSpPr/>
      </dsp:nvSpPr>
      <dsp:spPr>
        <a:xfrm>
          <a:off x="8318049" y="62263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GB" sz="2200" kern="1200" dirty="0"/>
            <a:t>Licensing Costs, Support and Documentation</a:t>
          </a:r>
          <a:endParaRPr lang="en-US" sz="2200" kern="1200" dirty="0"/>
        </a:p>
      </dsp:txBody>
      <dsp:txXfrm>
        <a:off x="8318049" y="622634"/>
        <a:ext cx="2114937" cy="897246"/>
      </dsp:txXfrm>
    </dsp:sp>
    <dsp:sp modelId="{AD1AA2EF-E355-4499-9EE6-6C37E43852A4}">
      <dsp:nvSpPr>
        <dsp:cNvPr id="0" name=""/>
        <dsp:cNvSpPr/>
      </dsp:nvSpPr>
      <dsp:spPr>
        <a:xfrm>
          <a:off x="82613" y="2142482"/>
          <a:ext cx="897246" cy="897246"/>
        </a:xfrm>
        <a:prstGeom prst="ellipse">
          <a:avLst/>
        </a:prstGeom>
        <a:noFill/>
        <a:ln>
          <a:noFill/>
        </a:ln>
        <a:effectLst/>
      </dsp:spPr>
      <dsp:style>
        <a:lnRef idx="0">
          <a:scrgbClr r="0" g="0" b="0"/>
        </a:lnRef>
        <a:fillRef idx="1">
          <a:scrgbClr r="0" g="0" b="0"/>
        </a:fillRef>
        <a:effectRef idx="0">
          <a:scrgbClr r="0" g="0" b="0"/>
        </a:effectRef>
        <a:fontRef idx="minor"/>
      </dsp:style>
    </dsp:sp>
    <dsp:sp modelId="{5754FA1A-A79C-47FA-B558-6D3BC87EA00B}">
      <dsp:nvSpPr>
        <dsp:cNvPr id="0" name=""/>
        <dsp:cNvSpPr/>
      </dsp:nvSpPr>
      <dsp:spPr>
        <a:xfrm>
          <a:off x="271034" y="2330904"/>
          <a:ext cx="520402" cy="52040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9F5BA-A1D3-4CE3-A33E-2DEAE6B7A1D8}">
      <dsp:nvSpPr>
        <dsp:cNvPr id="0" name=""/>
        <dsp:cNvSpPr/>
      </dsp:nvSpPr>
      <dsp:spPr>
        <a:xfrm>
          <a:off x="1172126" y="21424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endParaRPr lang="en-US" sz="2200" kern="1200" dirty="0"/>
        </a:p>
      </dsp:txBody>
      <dsp:txXfrm>
        <a:off x="1172126" y="2142482"/>
        <a:ext cx="2114937" cy="897246"/>
      </dsp:txXfrm>
    </dsp:sp>
    <dsp:sp modelId="{53BC24B9-0E9C-49EC-95D9-5FDBCC12D026}">
      <dsp:nvSpPr>
        <dsp:cNvPr id="0" name=""/>
        <dsp:cNvSpPr/>
      </dsp:nvSpPr>
      <dsp:spPr>
        <a:xfrm>
          <a:off x="3655575" y="2142482"/>
          <a:ext cx="897246" cy="897246"/>
        </a:xfrm>
        <a:prstGeom prst="ellipse">
          <a:avLst/>
        </a:prstGeom>
        <a:noFill/>
        <a:ln>
          <a:noFill/>
        </a:ln>
        <a:effectLst/>
      </dsp:spPr>
      <dsp:style>
        <a:lnRef idx="0">
          <a:scrgbClr r="0" g="0" b="0"/>
        </a:lnRef>
        <a:fillRef idx="1">
          <a:scrgbClr r="0" g="0" b="0"/>
        </a:fillRef>
        <a:effectRef idx="0">
          <a:scrgbClr r="0" g="0" b="0"/>
        </a:effectRef>
        <a:fontRef idx="minor"/>
      </dsp:style>
    </dsp:sp>
    <dsp:sp modelId="{98BC648D-6BF3-43AA-B4C5-D9CF8D4B9130}">
      <dsp:nvSpPr>
        <dsp:cNvPr id="0" name=""/>
        <dsp:cNvSpPr/>
      </dsp:nvSpPr>
      <dsp:spPr>
        <a:xfrm>
          <a:off x="3843996" y="2330904"/>
          <a:ext cx="520402" cy="52040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403CA-82DD-47A8-918C-E5345C36FEBE}">
      <dsp:nvSpPr>
        <dsp:cNvPr id="0" name=""/>
        <dsp:cNvSpPr/>
      </dsp:nvSpPr>
      <dsp:spPr>
        <a:xfrm>
          <a:off x="4745088" y="214248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endParaRPr lang="en-US" sz="2200" kern="1200" dirty="0"/>
        </a:p>
      </dsp:txBody>
      <dsp:txXfrm>
        <a:off x="4745088" y="2142482"/>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75412-A190-4538-A263-1F7EC4369AFE}">
      <dsp:nvSpPr>
        <dsp:cNvPr id="0" name=""/>
        <dsp:cNvSpPr/>
      </dsp:nvSpPr>
      <dsp:spPr>
        <a:xfrm>
          <a:off x="1058382" y="0"/>
          <a:ext cx="3228586" cy="3228586"/>
        </a:xfrm>
        <a:prstGeom prst="triangle">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969D3-72F0-4AEE-9972-5738AA6D6B96}">
      <dsp:nvSpPr>
        <dsp:cNvPr id="0" name=""/>
        <dsp:cNvSpPr/>
      </dsp:nvSpPr>
      <dsp:spPr>
        <a:xfrm>
          <a:off x="1273387" y="259165"/>
          <a:ext cx="2098580" cy="573830"/>
        </a:xfrm>
        <a:prstGeom prst="roundRect">
          <a:avLst/>
        </a:prstGeom>
        <a:solidFill>
          <a:schemeClr val="accent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Confidentiality </a:t>
          </a:r>
          <a:endParaRPr lang="en-US" sz="2200" kern="1200" dirty="0">
            <a:solidFill>
              <a:srgbClr val="002060"/>
            </a:solidFill>
          </a:endParaRPr>
        </a:p>
      </dsp:txBody>
      <dsp:txXfrm>
        <a:off x="1301399" y="287177"/>
        <a:ext cx="2042556" cy="517806"/>
      </dsp:txXfrm>
    </dsp:sp>
    <dsp:sp modelId="{6471C82A-614B-4C4D-B736-CA9F5ACCF1EE}">
      <dsp:nvSpPr>
        <dsp:cNvPr id="0" name=""/>
        <dsp:cNvSpPr/>
      </dsp:nvSpPr>
      <dsp:spPr>
        <a:xfrm>
          <a:off x="2590121" y="968733"/>
          <a:ext cx="2098580" cy="573830"/>
        </a:xfrm>
        <a:prstGeom prst="roundRect">
          <a:avLst/>
        </a:prstGeom>
        <a:solidFill>
          <a:schemeClr val="accent3">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Authentication </a:t>
          </a:r>
          <a:endParaRPr lang="en-US" sz="2200" kern="1200" dirty="0">
            <a:solidFill>
              <a:srgbClr val="002060"/>
            </a:solidFill>
          </a:endParaRPr>
        </a:p>
      </dsp:txBody>
      <dsp:txXfrm>
        <a:off x="2618133" y="996745"/>
        <a:ext cx="2042556" cy="517806"/>
      </dsp:txXfrm>
    </dsp:sp>
    <dsp:sp modelId="{FE3BFEBD-2292-483A-8724-B39DFCCFD89D}">
      <dsp:nvSpPr>
        <dsp:cNvPr id="0" name=""/>
        <dsp:cNvSpPr/>
      </dsp:nvSpPr>
      <dsp:spPr>
        <a:xfrm>
          <a:off x="1300815" y="1614292"/>
          <a:ext cx="2098580" cy="573830"/>
        </a:xfrm>
        <a:prstGeom prst="roundRect">
          <a:avLst/>
        </a:prstGeom>
        <a:solidFill>
          <a:schemeClr val="accent4">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Integrity</a:t>
          </a:r>
          <a:endParaRPr lang="en-US" sz="2200" kern="1200" dirty="0">
            <a:solidFill>
              <a:srgbClr val="002060"/>
            </a:solidFill>
          </a:endParaRPr>
        </a:p>
      </dsp:txBody>
      <dsp:txXfrm>
        <a:off x="1328827" y="1642304"/>
        <a:ext cx="2042556" cy="517806"/>
      </dsp:txXfrm>
    </dsp:sp>
    <dsp:sp modelId="{D6B9F8ED-2541-4E99-87B7-12C0E834A181}">
      <dsp:nvSpPr>
        <dsp:cNvPr id="0" name=""/>
        <dsp:cNvSpPr/>
      </dsp:nvSpPr>
      <dsp:spPr>
        <a:xfrm>
          <a:off x="2590121" y="2259852"/>
          <a:ext cx="2098580" cy="573830"/>
        </a:xfrm>
        <a:prstGeom prst="roundRect">
          <a:avLst/>
        </a:prstGeom>
        <a:solidFill>
          <a:schemeClr val="accent5">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Anti replay</a:t>
          </a:r>
        </a:p>
      </dsp:txBody>
      <dsp:txXfrm>
        <a:off x="2618133" y="2287864"/>
        <a:ext cx="2042556" cy="5178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FBAA3-6287-497C-89C0-8124C390E43D}">
      <dsp:nvSpPr>
        <dsp:cNvPr id="0" name=""/>
        <dsp:cNvSpPr/>
      </dsp:nvSpPr>
      <dsp:spPr>
        <a:xfrm>
          <a:off x="1076823" y="165000"/>
          <a:ext cx="2211060" cy="690956"/>
        </a:xfrm>
        <a:prstGeom prst="rect">
          <a:avLst/>
        </a:prstGeom>
        <a:solidFill>
          <a:schemeClr val="accent3">
            <a:alpha val="9000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68008"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1</a:t>
          </a:r>
          <a:r>
            <a:rPr lang="en-US" sz="1600" kern="1200" dirty="0">
              <a:solidFill>
                <a:srgbClr val="002060"/>
              </a:solidFill>
              <a:effectLst/>
              <a:latin typeface="+mn-lt"/>
              <a:ea typeface="Calibri" panose="020F0502020204030204" pitchFamily="34" charset="0"/>
              <a:cs typeface="Arial" panose="020B0604020202020204" pitchFamily="34" charset="0"/>
            </a:rPr>
            <a:t>. </a:t>
          </a:r>
          <a:r>
            <a:rPr lang="en-US" sz="1600" b="1" kern="1200" dirty="0">
              <a:solidFill>
                <a:srgbClr val="002060"/>
              </a:solidFill>
              <a:latin typeface="+mn-lt"/>
            </a:rPr>
            <a:t>Hub-and-Spoke Topology</a:t>
          </a:r>
          <a:r>
            <a:rPr lang="en-US" sz="1600" b="1" kern="1200" dirty="0">
              <a:solidFill>
                <a:srgbClr val="002060"/>
              </a:solidFill>
              <a:effectLst/>
              <a:latin typeface="+mn-lt"/>
              <a:ea typeface="Calibri" panose="020F0502020204030204" pitchFamily="34" charset="0"/>
              <a:cs typeface="Arial" panose="020B0604020202020204" pitchFamily="34" charset="0"/>
            </a:rPr>
            <a:t> </a:t>
          </a:r>
          <a:endParaRPr lang="en-US" sz="1600" kern="1200" dirty="0">
            <a:solidFill>
              <a:srgbClr val="002060"/>
            </a:solidFill>
          </a:endParaRPr>
        </a:p>
      </dsp:txBody>
      <dsp:txXfrm>
        <a:off x="1076823" y="165000"/>
        <a:ext cx="2211060" cy="690956"/>
      </dsp:txXfrm>
    </dsp:sp>
    <dsp:sp modelId="{BA47E069-610F-44BA-813E-E708EB65B3D2}">
      <dsp:nvSpPr>
        <dsp:cNvPr id="0" name=""/>
        <dsp:cNvSpPr/>
      </dsp:nvSpPr>
      <dsp:spPr>
        <a:xfrm>
          <a:off x="984696" y="65195"/>
          <a:ext cx="483669" cy="725504"/>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56EA7B7-EEF4-4351-9060-856128F94CCB}">
      <dsp:nvSpPr>
        <dsp:cNvPr id="0" name=""/>
        <dsp:cNvSpPr/>
      </dsp:nvSpPr>
      <dsp:spPr>
        <a:xfrm>
          <a:off x="1076823" y="1034838"/>
          <a:ext cx="2211060" cy="690956"/>
        </a:xfrm>
        <a:prstGeom prst="rect">
          <a:avLst/>
        </a:prstGeom>
        <a:solidFill>
          <a:schemeClr val="accent4">
            <a:alpha val="9000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68008"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2.</a:t>
          </a:r>
          <a:r>
            <a:rPr lang="en-US" sz="1600" kern="1200" dirty="0">
              <a:solidFill>
                <a:srgbClr val="002060"/>
              </a:solidFill>
            </a:rPr>
            <a:t> </a:t>
          </a:r>
          <a:r>
            <a:rPr lang="en-US" sz="1600" b="1" kern="1200" dirty="0">
              <a:solidFill>
                <a:srgbClr val="002060"/>
              </a:solidFill>
            </a:rPr>
            <a:t>Full Mesh VPN Topology</a:t>
          </a:r>
        </a:p>
      </dsp:txBody>
      <dsp:txXfrm>
        <a:off x="1076823" y="1034838"/>
        <a:ext cx="2211060" cy="690956"/>
      </dsp:txXfrm>
    </dsp:sp>
    <dsp:sp modelId="{B7B58DD5-534F-4252-BAAF-A50E47BF0A5B}">
      <dsp:nvSpPr>
        <dsp:cNvPr id="0" name=""/>
        <dsp:cNvSpPr/>
      </dsp:nvSpPr>
      <dsp:spPr>
        <a:xfrm>
          <a:off x="984696" y="935033"/>
          <a:ext cx="483669" cy="725504"/>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57549D7-CAC3-489F-954A-43E2A12F729B}">
      <dsp:nvSpPr>
        <dsp:cNvPr id="0" name=""/>
        <dsp:cNvSpPr/>
      </dsp:nvSpPr>
      <dsp:spPr>
        <a:xfrm>
          <a:off x="1076823" y="1904675"/>
          <a:ext cx="2211060" cy="690956"/>
        </a:xfrm>
        <a:prstGeom prst="rect">
          <a:avLst/>
        </a:prstGeom>
        <a:solidFill>
          <a:schemeClr val="accent5">
            <a:alpha val="9000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68008"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solidFill>
                <a:srgbClr val="002060"/>
              </a:solidFill>
              <a:effectLst/>
              <a:latin typeface="Calibri" panose="020F0502020204030204" pitchFamily="34" charset="0"/>
              <a:ea typeface="Calibri" panose="020F0502020204030204" pitchFamily="34" charset="0"/>
              <a:cs typeface="Arial" panose="020B0604020202020204" pitchFamily="34" charset="0"/>
            </a:rPr>
            <a:t>3. </a:t>
          </a:r>
          <a:r>
            <a:rPr lang="en-US" sz="1600" b="1" kern="1200">
              <a:solidFill>
                <a:srgbClr val="002060"/>
              </a:solidFill>
            </a:rPr>
            <a:t>Partial Mesh Topology</a:t>
          </a:r>
          <a:endParaRPr lang="en-US" sz="1600" b="1" kern="1200" dirty="0">
            <a:solidFill>
              <a:srgbClr val="002060"/>
            </a:solidFill>
          </a:endParaRPr>
        </a:p>
      </dsp:txBody>
      <dsp:txXfrm>
        <a:off x="1076823" y="1904675"/>
        <a:ext cx="2211060" cy="690956"/>
      </dsp:txXfrm>
    </dsp:sp>
    <dsp:sp modelId="{E5B46419-3CA8-4BC7-9F69-0BBC8B6277C7}">
      <dsp:nvSpPr>
        <dsp:cNvPr id="0" name=""/>
        <dsp:cNvSpPr/>
      </dsp:nvSpPr>
      <dsp:spPr>
        <a:xfrm>
          <a:off x="984696" y="1804870"/>
          <a:ext cx="483669" cy="725504"/>
        </a:xfrm>
        <a:prstGeom prst="rect">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2FDC5-7E64-4C79-99D1-724CDFC3BEA4}">
      <dsp:nvSpPr>
        <dsp:cNvPr id="0" name=""/>
        <dsp:cNvSpPr/>
      </dsp:nvSpPr>
      <dsp:spPr>
        <a:xfrm>
          <a:off x="0" y="30355"/>
          <a:ext cx="7003777" cy="884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24431-DDF7-439F-B114-CFFC61A73F47}">
      <dsp:nvSpPr>
        <dsp:cNvPr id="0" name=""/>
        <dsp:cNvSpPr/>
      </dsp:nvSpPr>
      <dsp:spPr>
        <a:xfrm>
          <a:off x="267426" y="200986"/>
          <a:ext cx="486229" cy="486229"/>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FE9FE6-E314-45A4-BFE5-C48130779A7F}">
      <dsp:nvSpPr>
        <dsp:cNvPr id="0" name=""/>
        <dsp:cNvSpPr/>
      </dsp:nvSpPr>
      <dsp:spPr>
        <a:xfrm>
          <a:off x="1021082" y="2074"/>
          <a:ext cx="5982694" cy="88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62" tIns="93562" rIns="93562" bIns="93562" numCol="1" spcCol="1270" anchor="ctr" anchorCtr="0">
          <a:noAutofit/>
        </a:bodyPr>
        <a:lstStyle/>
        <a:p>
          <a:pPr marL="0" lvl="0" indent="0" algn="l" defTabSz="844550">
            <a:lnSpc>
              <a:spcPct val="100000"/>
            </a:lnSpc>
            <a:spcBef>
              <a:spcPct val="0"/>
            </a:spcBef>
            <a:spcAft>
              <a:spcPct val="35000"/>
            </a:spcAft>
            <a:buNone/>
          </a:pPr>
          <a:r>
            <a:rPr lang="en-US" sz="1900" kern="1200" dirty="0" err="1">
              <a:solidFill>
                <a:schemeClr val="accent2">
                  <a:lumMod val="50000"/>
                </a:schemeClr>
              </a:solidFill>
              <a:effectLst/>
              <a:ea typeface="Times New Roman" panose="02020603050405020304" pitchFamily="18" charset="0"/>
              <a:cs typeface="Arial" panose="020B0604020202020204" pitchFamily="34" charset="0"/>
            </a:rPr>
            <a:t>GRE:Generic</a:t>
          </a:r>
          <a:r>
            <a:rPr lang="en-US" sz="1900" kern="1200" dirty="0">
              <a:solidFill>
                <a:schemeClr val="accent2">
                  <a:lumMod val="50000"/>
                </a:schemeClr>
              </a:solidFill>
              <a:effectLst/>
              <a:ea typeface="Times New Roman" panose="02020603050405020304" pitchFamily="18" charset="0"/>
              <a:cs typeface="Arial" panose="020B0604020202020204" pitchFamily="34" charset="0"/>
            </a:rPr>
            <a:t> Routing Encapsulation</a:t>
          </a:r>
          <a:endParaRPr lang="en-US" sz="1900" kern="1200" dirty="0">
            <a:solidFill>
              <a:schemeClr val="accent2">
                <a:lumMod val="50000"/>
              </a:schemeClr>
            </a:solidFill>
          </a:endParaRPr>
        </a:p>
      </dsp:txBody>
      <dsp:txXfrm>
        <a:off x="1021082" y="2074"/>
        <a:ext cx="5982694" cy="884054"/>
      </dsp:txXfrm>
    </dsp:sp>
    <dsp:sp modelId="{AD6C11D0-8FDB-4C32-A2B8-1AF75135FDEE}">
      <dsp:nvSpPr>
        <dsp:cNvPr id="0" name=""/>
        <dsp:cNvSpPr/>
      </dsp:nvSpPr>
      <dsp:spPr>
        <a:xfrm>
          <a:off x="0" y="1107142"/>
          <a:ext cx="7003777" cy="884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CA051-BFB4-4BE5-9234-D4901E2A8E31}">
      <dsp:nvSpPr>
        <dsp:cNvPr id="0" name=""/>
        <dsp:cNvSpPr/>
      </dsp:nvSpPr>
      <dsp:spPr>
        <a:xfrm>
          <a:off x="267426" y="1306054"/>
          <a:ext cx="486229" cy="486229"/>
        </a:xfrm>
        <a:prstGeom prst="rect">
          <a:avLst/>
        </a:prstGeom>
        <a:solidFill>
          <a:schemeClr val="accent3"/>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22C47-E518-4D74-9735-6B71F5BB2F35}">
      <dsp:nvSpPr>
        <dsp:cNvPr id="0" name=""/>
        <dsp:cNvSpPr/>
      </dsp:nvSpPr>
      <dsp:spPr>
        <a:xfrm>
          <a:off x="1021082" y="1107142"/>
          <a:ext cx="5982694" cy="88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62" tIns="93562" rIns="93562" bIns="93562"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accent2">
                  <a:lumMod val="50000"/>
                </a:schemeClr>
              </a:solidFill>
              <a:effectLst/>
              <a:ea typeface="Calibri" panose="020F0502020204030204" pitchFamily="34" charset="0"/>
              <a:cs typeface="Arial" panose="020B0604020202020204" pitchFamily="34" charset="0"/>
            </a:rPr>
            <a:t>PPTP:- Point-to-point tunneling protocol</a:t>
          </a:r>
          <a:endParaRPr lang="en-US" sz="1900" b="1" kern="1200" dirty="0">
            <a:solidFill>
              <a:schemeClr val="accent2">
                <a:lumMod val="50000"/>
              </a:schemeClr>
            </a:solidFill>
            <a:effectLst/>
            <a:ea typeface="Calibri" panose="020F0502020204030204" pitchFamily="34" charset="0"/>
            <a:cs typeface="Arial" panose="020B0604020202020204" pitchFamily="34" charset="0"/>
          </a:endParaRPr>
        </a:p>
      </dsp:txBody>
      <dsp:txXfrm>
        <a:off x="1021082" y="1107142"/>
        <a:ext cx="5982694" cy="884054"/>
      </dsp:txXfrm>
    </dsp:sp>
    <dsp:sp modelId="{D2A0E6E3-61DF-4193-B41B-27D311AD7D28}">
      <dsp:nvSpPr>
        <dsp:cNvPr id="0" name=""/>
        <dsp:cNvSpPr/>
      </dsp:nvSpPr>
      <dsp:spPr>
        <a:xfrm>
          <a:off x="0" y="2212209"/>
          <a:ext cx="7003777" cy="884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598449-79E6-47E0-9D3C-01B67B1349EF}">
      <dsp:nvSpPr>
        <dsp:cNvPr id="0" name=""/>
        <dsp:cNvSpPr/>
      </dsp:nvSpPr>
      <dsp:spPr>
        <a:xfrm>
          <a:off x="267426" y="2411121"/>
          <a:ext cx="486229" cy="486229"/>
        </a:xfrm>
        <a:prstGeom prst="rect">
          <a:avLst/>
        </a:prstGeom>
        <a:solidFill>
          <a:schemeClr val="accent4"/>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E49AAB-A794-4DE9-AB5D-F5A4D3E78B93}">
      <dsp:nvSpPr>
        <dsp:cNvPr id="0" name=""/>
        <dsp:cNvSpPr/>
      </dsp:nvSpPr>
      <dsp:spPr>
        <a:xfrm>
          <a:off x="1021082" y="2212209"/>
          <a:ext cx="5982694" cy="88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62" tIns="93562" rIns="93562" bIns="93562"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accent2">
                  <a:lumMod val="50000"/>
                </a:schemeClr>
              </a:solidFill>
              <a:effectLst/>
              <a:ea typeface="Calibri" panose="020F0502020204030204" pitchFamily="34" charset="0"/>
              <a:cs typeface="Arial" panose="020B0604020202020204" pitchFamily="34" charset="0"/>
            </a:rPr>
            <a:t>L2TP:- Layer to Tunneling Protocol</a:t>
          </a:r>
        </a:p>
      </dsp:txBody>
      <dsp:txXfrm>
        <a:off x="1021082" y="2212209"/>
        <a:ext cx="5982694" cy="884054"/>
      </dsp:txXfrm>
    </dsp:sp>
    <dsp:sp modelId="{39645E4B-56F8-457E-8FD4-A323CA03B648}">
      <dsp:nvSpPr>
        <dsp:cNvPr id="0" name=""/>
        <dsp:cNvSpPr/>
      </dsp:nvSpPr>
      <dsp:spPr>
        <a:xfrm>
          <a:off x="0" y="3317277"/>
          <a:ext cx="7003777" cy="884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426DEB-2893-4673-A8FB-BA89912F4D8D}">
      <dsp:nvSpPr>
        <dsp:cNvPr id="0" name=""/>
        <dsp:cNvSpPr/>
      </dsp:nvSpPr>
      <dsp:spPr>
        <a:xfrm>
          <a:off x="267426" y="3516189"/>
          <a:ext cx="486229" cy="486229"/>
        </a:xfrm>
        <a:prstGeom prst="rect">
          <a:avLst/>
        </a:prstGeom>
        <a:solidFill>
          <a:schemeClr val="accent5"/>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5419AF-61FD-4389-9232-41DC81AEC94A}">
      <dsp:nvSpPr>
        <dsp:cNvPr id="0" name=""/>
        <dsp:cNvSpPr/>
      </dsp:nvSpPr>
      <dsp:spPr>
        <a:xfrm>
          <a:off x="1021082" y="3317277"/>
          <a:ext cx="5982694" cy="88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62" tIns="93562" rIns="93562" bIns="93562"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accent2">
                  <a:lumMod val="50000"/>
                </a:schemeClr>
              </a:solidFill>
              <a:effectLst/>
              <a:ea typeface="Calibri" panose="020F0502020204030204" pitchFamily="34" charset="0"/>
              <a:cs typeface="Arial" panose="020B0604020202020204" pitchFamily="34" charset="0"/>
            </a:rPr>
            <a:t>IPsec:- Internet protocol security</a:t>
          </a:r>
        </a:p>
      </dsp:txBody>
      <dsp:txXfrm>
        <a:off x="1021082" y="3317277"/>
        <a:ext cx="5982694" cy="884054"/>
      </dsp:txXfrm>
    </dsp:sp>
    <dsp:sp modelId="{CAF06117-41BC-47DF-8DA1-B59E0B32AF5A}">
      <dsp:nvSpPr>
        <dsp:cNvPr id="0" name=""/>
        <dsp:cNvSpPr/>
      </dsp:nvSpPr>
      <dsp:spPr>
        <a:xfrm>
          <a:off x="0" y="4422344"/>
          <a:ext cx="7003777" cy="884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BB0EA9-11F5-4D31-90CC-2912C0B4DD83}">
      <dsp:nvSpPr>
        <dsp:cNvPr id="0" name=""/>
        <dsp:cNvSpPr/>
      </dsp:nvSpPr>
      <dsp:spPr>
        <a:xfrm>
          <a:off x="267426" y="4621256"/>
          <a:ext cx="486229" cy="486229"/>
        </a:xfrm>
        <a:prstGeom prst="rect">
          <a:avLst/>
        </a:prstGeom>
        <a:solidFill>
          <a:schemeClr val="accent6">
            <a:lumMod val="60000"/>
            <a:lumOff val="4000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5FBF36-5A0D-4460-A3AB-7B3DBE6E83A4}">
      <dsp:nvSpPr>
        <dsp:cNvPr id="0" name=""/>
        <dsp:cNvSpPr/>
      </dsp:nvSpPr>
      <dsp:spPr>
        <a:xfrm>
          <a:off x="1021082" y="4422344"/>
          <a:ext cx="5982694" cy="88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62" tIns="93562" rIns="93562" bIns="93562"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accent2">
                  <a:lumMod val="50000"/>
                </a:schemeClr>
              </a:solidFill>
              <a:effectLst/>
              <a:ea typeface="Calibri" panose="020F0502020204030204" pitchFamily="34" charset="0"/>
              <a:cs typeface="Arial" panose="020B0604020202020204" pitchFamily="34" charset="0"/>
            </a:rPr>
            <a:t>SSL:- is not used as much as The ones above </a:t>
          </a:r>
        </a:p>
      </dsp:txBody>
      <dsp:txXfrm>
        <a:off x="1021082" y="4422344"/>
        <a:ext cx="5982694" cy="884054"/>
      </dsp:txXfrm>
    </dsp:sp>
    <dsp:sp modelId="{71282925-B956-4C61-9D9D-017E02118374}">
      <dsp:nvSpPr>
        <dsp:cNvPr id="0" name=""/>
        <dsp:cNvSpPr/>
      </dsp:nvSpPr>
      <dsp:spPr>
        <a:xfrm>
          <a:off x="0" y="5527412"/>
          <a:ext cx="7003777" cy="8840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2AE87B-0A55-41F8-B727-68ECF9C2A526}">
      <dsp:nvSpPr>
        <dsp:cNvPr id="0" name=""/>
        <dsp:cNvSpPr/>
      </dsp:nvSpPr>
      <dsp:spPr>
        <a:xfrm>
          <a:off x="267426" y="5726324"/>
          <a:ext cx="486229" cy="486229"/>
        </a:xfrm>
        <a:prstGeom prst="rect">
          <a:avLst/>
        </a:prstGeom>
        <a:solidFill>
          <a:schemeClr val="accent6">
            <a:lumMod val="40000"/>
            <a:lumOff val="6000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D1067C-D664-467D-B5FC-ED6D0BC13BB0}">
      <dsp:nvSpPr>
        <dsp:cNvPr id="0" name=""/>
        <dsp:cNvSpPr/>
      </dsp:nvSpPr>
      <dsp:spPr>
        <a:xfrm>
          <a:off x="1021082" y="5527412"/>
          <a:ext cx="5982694" cy="88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562" tIns="93562" rIns="93562" bIns="93562"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accent2">
                  <a:lumMod val="50000"/>
                </a:schemeClr>
              </a:solidFill>
              <a:effectLst/>
              <a:ea typeface="Calibri" panose="020F0502020204030204" pitchFamily="34" charset="0"/>
              <a:cs typeface="Arial" panose="020B0604020202020204" pitchFamily="34" charset="0"/>
            </a:rPr>
            <a:t>SSTP (Secure Socket Tunneling Protocol)</a:t>
          </a:r>
        </a:p>
      </dsp:txBody>
      <dsp:txXfrm>
        <a:off x="1021082" y="5527412"/>
        <a:ext cx="5982694" cy="8840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E4EA-AE77-4FE8-B004-D8D183028DB0}">
      <dsp:nvSpPr>
        <dsp:cNvPr id="0" name=""/>
        <dsp:cNvSpPr/>
      </dsp:nvSpPr>
      <dsp:spPr>
        <a:xfrm>
          <a:off x="212335" y="183965"/>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0EF22-B245-4D5D-B3DE-0E4924F45E97}">
      <dsp:nvSpPr>
        <dsp:cNvPr id="0" name=""/>
        <dsp:cNvSpPr/>
      </dsp:nvSpPr>
      <dsp:spPr>
        <a:xfrm>
          <a:off x="492877" y="464507"/>
          <a:ext cx="774830" cy="77483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3A9448-FA85-480B-BDE8-DDA13C6C1E4A}">
      <dsp:nvSpPr>
        <dsp:cNvPr id="0" name=""/>
        <dsp:cNvSpPr/>
      </dsp:nvSpPr>
      <dsp:spPr>
        <a:xfrm>
          <a:off x="1834517" y="183965"/>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All traffic is encrypted </a:t>
          </a:r>
          <a:br>
            <a:rPr lang="en-US" sz="2400" kern="1200" dirty="0">
              <a:effectLst/>
              <a:latin typeface="Calibri" panose="020F0502020204030204" pitchFamily="34" charset="0"/>
              <a:ea typeface="Calibri" panose="020F0502020204030204" pitchFamily="34" charset="0"/>
              <a:cs typeface="Arial" panose="020B0604020202020204" pitchFamily="34" charset="0"/>
            </a:rPr>
          </a:br>
          <a:endParaRPr lang="en-US" sz="2400" kern="1200" dirty="0"/>
        </a:p>
      </dsp:txBody>
      <dsp:txXfrm>
        <a:off x="1834517" y="183965"/>
        <a:ext cx="3148942" cy="1335915"/>
      </dsp:txXfrm>
    </dsp:sp>
    <dsp:sp modelId="{7D5BB817-1C0E-4714-A7A6-DD45D2634171}">
      <dsp:nvSpPr>
        <dsp:cNvPr id="0" name=""/>
        <dsp:cNvSpPr/>
      </dsp:nvSpPr>
      <dsp:spPr>
        <a:xfrm>
          <a:off x="5532139" y="183965"/>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D098F-DA96-4DA3-95FF-CE7C47708A9C}">
      <dsp:nvSpPr>
        <dsp:cNvPr id="0" name=""/>
        <dsp:cNvSpPr/>
      </dsp:nvSpPr>
      <dsp:spPr>
        <a:xfrm>
          <a:off x="5812681" y="464507"/>
          <a:ext cx="774830" cy="77483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43174-F7CA-4803-9A11-843D19495ADF}">
      <dsp:nvSpPr>
        <dsp:cNvPr id="0" name=""/>
        <dsp:cNvSpPr/>
      </dsp:nvSpPr>
      <dsp:spPr>
        <a:xfrm>
          <a:off x="7154322" y="183965"/>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full internet access</a:t>
          </a:r>
          <a:br>
            <a:rPr lang="en-US" sz="2400" kern="1200" dirty="0">
              <a:effectLst/>
              <a:latin typeface="Calibri" panose="020F0502020204030204" pitchFamily="34" charset="0"/>
              <a:ea typeface="Calibri" panose="020F0502020204030204" pitchFamily="34" charset="0"/>
              <a:cs typeface="Arial" panose="020B0604020202020204" pitchFamily="34" charset="0"/>
            </a:rPr>
          </a:br>
          <a:endParaRPr lang="en-US" sz="2400" kern="1200" dirty="0"/>
        </a:p>
      </dsp:txBody>
      <dsp:txXfrm>
        <a:off x="7154322" y="183965"/>
        <a:ext cx="3148942" cy="1335915"/>
      </dsp:txXfrm>
    </dsp:sp>
    <dsp:sp modelId="{87899801-4C02-42CB-8900-856F0866D83F}">
      <dsp:nvSpPr>
        <dsp:cNvPr id="0" name=""/>
        <dsp:cNvSpPr/>
      </dsp:nvSpPr>
      <dsp:spPr>
        <a:xfrm>
          <a:off x="212335" y="214248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E798-6652-4FCA-B7B9-53F02BB975B6}">
      <dsp:nvSpPr>
        <dsp:cNvPr id="0" name=""/>
        <dsp:cNvSpPr/>
      </dsp:nvSpPr>
      <dsp:spPr>
        <a:xfrm>
          <a:off x="492877" y="2423024"/>
          <a:ext cx="774830" cy="774830"/>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D69EA9-8406-459A-8026-21A8BF7CD9F3}">
      <dsp:nvSpPr>
        <dsp:cNvPr id="0" name=""/>
        <dsp:cNvSpPr/>
      </dsp:nvSpPr>
      <dsp:spPr>
        <a:xfrm>
          <a:off x="1834517" y="214248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lower cost</a:t>
          </a:r>
          <a:br>
            <a:rPr lang="en-US" sz="2400" kern="1200" dirty="0">
              <a:effectLst/>
              <a:latin typeface="Calibri" panose="020F0502020204030204" pitchFamily="34" charset="0"/>
              <a:ea typeface="Calibri" panose="020F0502020204030204" pitchFamily="34" charset="0"/>
              <a:cs typeface="Arial" panose="020B0604020202020204" pitchFamily="34" charset="0"/>
            </a:rPr>
          </a:br>
          <a:endParaRPr lang="en-US" sz="2400" kern="1200" dirty="0"/>
        </a:p>
      </dsp:txBody>
      <dsp:txXfrm>
        <a:off x="1834517" y="2142482"/>
        <a:ext cx="3148942" cy="1335915"/>
      </dsp:txXfrm>
    </dsp:sp>
    <dsp:sp modelId="{3FFC1C87-932B-4501-A67F-61809D6275B7}">
      <dsp:nvSpPr>
        <dsp:cNvPr id="0" name=""/>
        <dsp:cNvSpPr/>
      </dsp:nvSpPr>
      <dsp:spPr>
        <a:xfrm>
          <a:off x="5532139" y="214248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06710-5693-4145-9A61-1D9758EFC3B1}">
      <dsp:nvSpPr>
        <dsp:cNvPr id="0" name=""/>
        <dsp:cNvSpPr/>
      </dsp:nvSpPr>
      <dsp:spPr>
        <a:xfrm>
          <a:off x="5812681" y="2423024"/>
          <a:ext cx="774830" cy="774830"/>
        </a:xfrm>
        <a:prstGeom prst="rect">
          <a:avLst/>
        </a:prstGeom>
        <a:blipFill>
          <a:blip xmlns:r="http://schemas.openxmlformats.org/officeDocument/2006/relationships" r:embed="rId5"/>
          <a:srcRect/>
          <a:stretch>
            <a:fillRect l="-2000" r="-2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E52D1D-3BD7-4280-A144-93010FFFE1A9}">
      <dsp:nvSpPr>
        <dsp:cNvPr id="0" name=""/>
        <dsp:cNvSpPr/>
      </dsp:nvSpPr>
      <dsp:spPr>
        <a:xfrm>
          <a:off x="7154322" y="214248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tunnel topology</a:t>
          </a:r>
          <a:br>
            <a:rPr lang="en-US" sz="2400" kern="1200" dirty="0">
              <a:effectLst/>
              <a:latin typeface="Calibri" panose="020F0502020204030204" pitchFamily="34" charset="0"/>
              <a:ea typeface="Calibri" panose="020F0502020204030204" pitchFamily="34" charset="0"/>
              <a:cs typeface="Arial" panose="020B0604020202020204" pitchFamily="34" charset="0"/>
            </a:rPr>
          </a:br>
          <a:endParaRPr lang="en-US" sz="2400" kern="1200" dirty="0"/>
        </a:p>
      </dsp:txBody>
      <dsp:txXfrm>
        <a:off x="7154322" y="2142482"/>
        <a:ext cx="3148942" cy="13359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2FDC5-7E64-4C79-99D1-724CDFC3BEA4}">
      <dsp:nvSpPr>
        <dsp:cNvPr id="0" name=""/>
        <dsp:cNvSpPr/>
      </dsp:nvSpPr>
      <dsp:spPr>
        <a:xfrm>
          <a:off x="0" y="17454"/>
          <a:ext cx="7047250" cy="475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24431-DDF7-439F-B114-CFFC61A73F47}">
      <dsp:nvSpPr>
        <dsp:cNvPr id="0" name=""/>
        <dsp:cNvSpPr/>
      </dsp:nvSpPr>
      <dsp:spPr>
        <a:xfrm>
          <a:off x="143930" y="109289"/>
          <a:ext cx="261691" cy="261691"/>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FE9FE6-E314-45A4-BFE5-C48130779A7F}">
      <dsp:nvSpPr>
        <dsp:cNvPr id="0" name=""/>
        <dsp:cNvSpPr/>
      </dsp:nvSpPr>
      <dsp:spPr>
        <a:xfrm>
          <a:off x="549551" y="2233"/>
          <a:ext cx="6497698" cy="47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56" tIns="50356" rIns="50356" bIns="50356" numCol="1" spcCol="1270" anchor="ctr" anchorCtr="0">
          <a:noAutofit/>
        </a:bodyPr>
        <a:lstStyle/>
        <a:p>
          <a:pPr marL="0" lvl="0" indent="0" algn="l" defTabSz="844550">
            <a:lnSpc>
              <a:spcPct val="100000"/>
            </a:lnSpc>
            <a:spcBef>
              <a:spcPct val="0"/>
            </a:spcBef>
            <a:spcAft>
              <a:spcPct val="35000"/>
            </a:spcAft>
            <a:buNone/>
          </a:pPr>
          <a:r>
            <a:rPr lang="en-US" sz="1900" b="1" kern="1200" dirty="0">
              <a:solidFill>
                <a:srgbClr val="002060"/>
              </a:solidFill>
            </a:rPr>
            <a:t>Interesting traffic </a:t>
          </a:r>
          <a:endParaRPr lang="en-US" sz="1900" kern="1200" dirty="0">
            <a:solidFill>
              <a:srgbClr val="002060"/>
            </a:solidFill>
          </a:endParaRPr>
        </a:p>
      </dsp:txBody>
      <dsp:txXfrm>
        <a:off x="549551" y="2233"/>
        <a:ext cx="6497698" cy="475802"/>
      </dsp:txXfrm>
    </dsp:sp>
    <dsp:sp modelId="{9462320A-8F86-436B-96BC-4D277AACE483}">
      <dsp:nvSpPr>
        <dsp:cNvPr id="0" name=""/>
        <dsp:cNvSpPr/>
      </dsp:nvSpPr>
      <dsp:spPr>
        <a:xfrm>
          <a:off x="0" y="596986"/>
          <a:ext cx="7047250" cy="475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3D2BC-08D5-4108-A128-25D422A8050F}">
      <dsp:nvSpPr>
        <dsp:cNvPr id="0" name=""/>
        <dsp:cNvSpPr/>
      </dsp:nvSpPr>
      <dsp:spPr>
        <a:xfrm>
          <a:off x="143930" y="704042"/>
          <a:ext cx="261691" cy="261691"/>
        </a:xfrm>
        <a:prstGeom prst="rect">
          <a:avLst/>
        </a:prstGeom>
        <a:solidFill>
          <a:schemeClr val="accent3"/>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75FFD5-57A4-4980-B3C8-B2FD351107C6}">
      <dsp:nvSpPr>
        <dsp:cNvPr id="0" name=""/>
        <dsp:cNvSpPr/>
      </dsp:nvSpPr>
      <dsp:spPr>
        <a:xfrm>
          <a:off x="549551" y="596986"/>
          <a:ext cx="6497698" cy="47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56" tIns="50356" rIns="50356" bIns="50356" numCol="1" spcCol="1270" anchor="ctr" anchorCtr="0">
          <a:noAutofit/>
        </a:bodyPr>
        <a:lstStyle/>
        <a:p>
          <a:pPr marL="0" lvl="0" indent="0" algn="l" defTabSz="844550">
            <a:lnSpc>
              <a:spcPct val="100000"/>
            </a:lnSpc>
            <a:spcBef>
              <a:spcPct val="0"/>
            </a:spcBef>
            <a:spcAft>
              <a:spcPct val="35000"/>
            </a:spcAft>
            <a:buNone/>
          </a:pPr>
          <a:r>
            <a:rPr lang="en-US" sz="1900" b="1" kern="1200" dirty="0">
              <a:solidFill>
                <a:srgbClr val="002060"/>
              </a:solidFill>
            </a:rPr>
            <a:t>Negotiation</a:t>
          </a:r>
        </a:p>
      </dsp:txBody>
      <dsp:txXfrm>
        <a:off x="549551" y="596986"/>
        <a:ext cx="6497698" cy="475802"/>
      </dsp:txXfrm>
    </dsp:sp>
    <dsp:sp modelId="{CA69FD0A-B11A-4618-A548-79171D715E50}">
      <dsp:nvSpPr>
        <dsp:cNvPr id="0" name=""/>
        <dsp:cNvSpPr/>
      </dsp:nvSpPr>
      <dsp:spPr>
        <a:xfrm>
          <a:off x="0" y="1191739"/>
          <a:ext cx="7047250" cy="475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0EE212-3DFA-49AD-B20B-52E82A9E743A}">
      <dsp:nvSpPr>
        <dsp:cNvPr id="0" name=""/>
        <dsp:cNvSpPr/>
      </dsp:nvSpPr>
      <dsp:spPr>
        <a:xfrm>
          <a:off x="143930" y="1298794"/>
          <a:ext cx="261691" cy="261691"/>
        </a:xfrm>
        <a:prstGeom prst="rect">
          <a:avLst/>
        </a:prstGeom>
        <a:solidFill>
          <a:schemeClr val="accent4"/>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615087-AF35-4581-BB30-FA51E097CBDC}">
      <dsp:nvSpPr>
        <dsp:cNvPr id="0" name=""/>
        <dsp:cNvSpPr/>
      </dsp:nvSpPr>
      <dsp:spPr>
        <a:xfrm>
          <a:off x="549551" y="1191739"/>
          <a:ext cx="6497698" cy="47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56" tIns="50356" rIns="50356" bIns="50356" numCol="1" spcCol="1270" anchor="ctr" anchorCtr="0">
          <a:noAutofit/>
        </a:bodyPr>
        <a:lstStyle/>
        <a:p>
          <a:pPr marL="0" lvl="0" indent="0" algn="l" defTabSz="844550">
            <a:lnSpc>
              <a:spcPct val="100000"/>
            </a:lnSpc>
            <a:spcBef>
              <a:spcPct val="0"/>
            </a:spcBef>
            <a:spcAft>
              <a:spcPct val="35000"/>
            </a:spcAft>
            <a:buNone/>
          </a:pPr>
          <a:r>
            <a:rPr lang="en-US" sz="1900" b="1" kern="1200" dirty="0">
              <a:solidFill>
                <a:srgbClr val="002060"/>
              </a:solidFill>
            </a:rPr>
            <a:t>IPSec circuit </a:t>
          </a:r>
        </a:p>
      </dsp:txBody>
      <dsp:txXfrm>
        <a:off x="549551" y="1191739"/>
        <a:ext cx="6497698" cy="475802"/>
      </dsp:txXfrm>
    </dsp:sp>
    <dsp:sp modelId="{7CFBD4DA-BB42-4E92-A62F-1A31324FCEF8}">
      <dsp:nvSpPr>
        <dsp:cNvPr id="0" name=""/>
        <dsp:cNvSpPr/>
      </dsp:nvSpPr>
      <dsp:spPr>
        <a:xfrm>
          <a:off x="0" y="1786492"/>
          <a:ext cx="7047250" cy="475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B09B89-CE34-49DE-98C3-F7E86A427DBA}">
      <dsp:nvSpPr>
        <dsp:cNvPr id="0" name=""/>
        <dsp:cNvSpPr/>
      </dsp:nvSpPr>
      <dsp:spPr>
        <a:xfrm>
          <a:off x="143930" y="1893547"/>
          <a:ext cx="261691" cy="261691"/>
        </a:xfrm>
        <a:prstGeom prst="rect">
          <a:avLst/>
        </a:prstGeom>
        <a:solidFill>
          <a:schemeClr val="accent5"/>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26AEC-3328-45E3-B5CF-B54084258075}">
      <dsp:nvSpPr>
        <dsp:cNvPr id="0" name=""/>
        <dsp:cNvSpPr/>
      </dsp:nvSpPr>
      <dsp:spPr>
        <a:xfrm>
          <a:off x="549551" y="1786492"/>
          <a:ext cx="6497698" cy="47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56" tIns="50356" rIns="50356" bIns="50356" numCol="1" spcCol="1270" anchor="ctr" anchorCtr="0">
          <a:noAutofit/>
        </a:bodyPr>
        <a:lstStyle/>
        <a:p>
          <a:pPr marL="0" lvl="0" indent="0" algn="l" defTabSz="844550">
            <a:lnSpc>
              <a:spcPct val="100000"/>
            </a:lnSpc>
            <a:spcBef>
              <a:spcPct val="0"/>
            </a:spcBef>
            <a:spcAft>
              <a:spcPct val="35000"/>
            </a:spcAft>
            <a:buNone/>
          </a:pPr>
          <a:r>
            <a:rPr lang="en-US" sz="1900" b="1" kern="1200" dirty="0">
              <a:solidFill>
                <a:srgbClr val="002060"/>
              </a:solidFill>
            </a:rPr>
            <a:t>Data transfer </a:t>
          </a:r>
        </a:p>
      </dsp:txBody>
      <dsp:txXfrm>
        <a:off x="549551" y="1786492"/>
        <a:ext cx="6497698" cy="475802"/>
      </dsp:txXfrm>
    </dsp:sp>
    <dsp:sp modelId="{CA74EF14-3717-4554-A857-41CDE0ACCCF4}">
      <dsp:nvSpPr>
        <dsp:cNvPr id="0" name=""/>
        <dsp:cNvSpPr/>
      </dsp:nvSpPr>
      <dsp:spPr>
        <a:xfrm>
          <a:off x="0" y="2381244"/>
          <a:ext cx="7047250" cy="4758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DEF38-1187-4D05-A6E9-D349C41214D7}">
      <dsp:nvSpPr>
        <dsp:cNvPr id="0" name=""/>
        <dsp:cNvSpPr/>
      </dsp:nvSpPr>
      <dsp:spPr>
        <a:xfrm>
          <a:off x="143930" y="2488300"/>
          <a:ext cx="261691" cy="261691"/>
        </a:xfrm>
        <a:prstGeom prst="rect">
          <a:avLst/>
        </a:prstGeom>
        <a:solidFill>
          <a:schemeClr val="accent6"/>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268111-C012-4D3F-A6CF-880A7CF4C113}">
      <dsp:nvSpPr>
        <dsp:cNvPr id="0" name=""/>
        <dsp:cNvSpPr/>
      </dsp:nvSpPr>
      <dsp:spPr>
        <a:xfrm>
          <a:off x="549551" y="2381244"/>
          <a:ext cx="6497698" cy="475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56" tIns="50356" rIns="50356" bIns="50356" numCol="1" spcCol="1270" anchor="ctr" anchorCtr="0">
          <a:noAutofit/>
        </a:bodyPr>
        <a:lstStyle/>
        <a:p>
          <a:pPr marL="0" lvl="0" indent="0" algn="l" defTabSz="844550">
            <a:lnSpc>
              <a:spcPct val="100000"/>
            </a:lnSpc>
            <a:spcBef>
              <a:spcPct val="0"/>
            </a:spcBef>
            <a:spcAft>
              <a:spcPct val="35000"/>
            </a:spcAft>
            <a:buNone/>
          </a:pPr>
          <a:r>
            <a:rPr lang="en-US" sz="1900" b="1" kern="1200" dirty="0">
              <a:solidFill>
                <a:srgbClr val="002060"/>
              </a:solidFill>
            </a:rPr>
            <a:t>Tunnel termination </a:t>
          </a:r>
        </a:p>
      </dsp:txBody>
      <dsp:txXfrm>
        <a:off x="549551" y="2381244"/>
        <a:ext cx="6497698" cy="4758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C4377-E573-4873-8688-27BF7AD6C6E9}">
      <dsp:nvSpPr>
        <dsp:cNvPr id="0" name=""/>
        <dsp:cNvSpPr/>
      </dsp:nvSpPr>
      <dsp:spPr>
        <a:xfrm>
          <a:off x="0" y="689928"/>
          <a:ext cx="4612145" cy="83784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B6A4F4-8686-4655-8F8B-F0D149714B5C}">
      <dsp:nvSpPr>
        <dsp:cNvPr id="0" name=""/>
        <dsp:cNvSpPr/>
      </dsp:nvSpPr>
      <dsp:spPr>
        <a:xfrm>
          <a:off x="226470" y="313091"/>
          <a:ext cx="3228502" cy="98147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030" tIns="0" rIns="122030" bIns="0" numCol="1" spcCol="1270" anchor="ctr" anchorCtr="0">
          <a:noAutofit/>
        </a:bodyPr>
        <a:lstStyle/>
        <a:p>
          <a:pPr marL="0" lvl="0" indent="0" algn="l" defTabSz="889000">
            <a:lnSpc>
              <a:spcPct val="90000"/>
            </a:lnSpc>
            <a:spcBef>
              <a:spcPct val="0"/>
            </a:spcBef>
            <a:spcAft>
              <a:spcPct val="35000"/>
            </a:spcAft>
            <a:buFont typeface="+mj-lt"/>
            <a:buNone/>
          </a:pPr>
          <a:r>
            <a:rPr lang="en-US" sz="2000" b="1" kern="1200" dirty="0">
              <a:solidFill>
                <a:schemeClr val="bg1"/>
              </a:solidFill>
            </a:rPr>
            <a:t>Authentication Header (AH)</a:t>
          </a:r>
        </a:p>
      </dsp:txBody>
      <dsp:txXfrm>
        <a:off x="274382" y="361003"/>
        <a:ext cx="3132678" cy="885648"/>
      </dsp:txXfrm>
    </dsp:sp>
    <dsp:sp modelId="{4B1C787A-40F0-402A-AEC5-756B74143107}">
      <dsp:nvSpPr>
        <dsp:cNvPr id="0" name=""/>
        <dsp:cNvSpPr/>
      </dsp:nvSpPr>
      <dsp:spPr>
        <a:xfrm>
          <a:off x="0" y="2303324"/>
          <a:ext cx="4612145" cy="837842"/>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A47E63-5457-46E9-A59A-7BD9B2C8B2C6}">
      <dsp:nvSpPr>
        <dsp:cNvPr id="0" name=""/>
        <dsp:cNvSpPr/>
      </dsp:nvSpPr>
      <dsp:spPr>
        <a:xfrm>
          <a:off x="226470" y="1926486"/>
          <a:ext cx="3228502" cy="98147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030" tIns="0" rIns="122030" bIns="0" numCol="1" spcCol="1270" anchor="ctr" anchorCtr="0">
          <a:noAutofit/>
        </a:bodyPr>
        <a:lstStyle/>
        <a:p>
          <a:pPr marL="0" lvl="0" indent="0" algn="l" defTabSz="800100">
            <a:lnSpc>
              <a:spcPct val="90000"/>
            </a:lnSpc>
            <a:spcBef>
              <a:spcPct val="0"/>
            </a:spcBef>
            <a:spcAft>
              <a:spcPct val="35000"/>
            </a:spcAft>
            <a:buFont typeface="+mj-lt"/>
            <a:buNone/>
          </a:pPr>
          <a:r>
            <a:rPr lang="en-US" sz="1800" b="1" kern="1200" dirty="0"/>
            <a:t>Encapsulating Security Protocol (ESP</a:t>
          </a:r>
          <a:r>
            <a:rPr lang="en-US" sz="1300" b="1" kern="1200" dirty="0"/>
            <a:t>)</a:t>
          </a:r>
        </a:p>
      </dsp:txBody>
      <dsp:txXfrm>
        <a:off x="274382" y="1974398"/>
        <a:ext cx="3132678" cy="885648"/>
      </dsp:txXfrm>
    </dsp:sp>
    <dsp:sp modelId="{F1546162-4A69-4A09-AFCE-EE757AA78026}">
      <dsp:nvSpPr>
        <dsp:cNvPr id="0" name=""/>
        <dsp:cNvSpPr/>
      </dsp:nvSpPr>
      <dsp:spPr>
        <a:xfrm>
          <a:off x="0" y="3916719"/>
          <a:ext cx="4612145" cy="83784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82DAC6-7CFB-487E-8129-1F7724E24EB1}">
      <dsp:nvSpPr>
        <dsp:cNvPr id="0" name=""/>
        <dsp:cNvSpPr/>
      </dsp:nvSpPr>
      <dsp:spPr>
        <a:xfrm>
          <a:off x="226470" y="3539881"/>
          <a:ext cx="3228502" cy="98147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030" tIns="0" rIns="122030" bIns="0" numCol="1" spcCol="1270" anchor="ctr" anchorCtr="0">
          <a:noAutofit/>
        </a:bodyPr>
        <a:lstStyle/>
        <a:p>
          <a:pPr marL="0" lvl="0" indent="0" algn="l" defTabSz="889000">
            <a:lnSpc>
              <a:spcPct val="90000"/>
            </a:lnSpc>
            <a:spcBef>
              <a:spcPct val="0"/>
            </a:spcBef>
            <a:spcAft>
              <a:spcPct val="35000"/>
            </a:spcAft>
            <a:buFont typeface="+mj-lt"/>
            <a:buNone/>
          </a:pPr>
          <a:r>
            <a:rPr lang="en-US" sz="2000" b="1" kern="1200" dirty="0"/>
            <a:t>Security Association (SA)</a:t>
          </a:r>
        </a:p>
      </dsp:txBody>
      <dsp:txXfrm>
        <a:off x="274382" y="3587793"/>
        <a:ext cx="3132678" cy="885648"/>
      </dsp:txXfrm>
    </dsp:sp>
    <dsp:sp modelId="{210C59F3-CFE6-4D7D-B050-33AF59DBD1C3}">
      <dsp:nvSpPr>
        <dsp:cNvPr id="0" name=""/>
        <dsp:cNvSpPr/>
      </dsp:nvSpPr>
      <dsp:spPr>
        <a:xfrm>
          <a:off x="0" y="5198081"/>
          <a:ext cx="4612145" cy="5544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EA58C28-425A-43D3-94C9-15AD870E70EB}">
      <dsp:nvSpPr>
        <dsp:cNvPr id="0" name=""/>
        <dsp:cNvSpPr/>
      </dsp:nvSpPr>
      <dsp:spPr>
        <a:xfrm>
          <a:off x="230607" y="4873361"/>
          <a:ext cx="3228502" cy="64944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030" tIns="0" rIns="122030" bIns="0" numCol="1" spcCol="1270" anchor="ctr" anchorCtr="0">
          <a:noAutofit/>
        </a:bodyPr>
        <a:lstStyle/>
        <a:p>
          <a:pPr marL="0" lvl="0" indent="0" algn="l" defTabSz="977900">
            <a:lnSpc>
              <a:spcPct val="90000"/>
            </a:lnSpc>
            <a:spcBef>
              <a:spcPct val="0"/>
            </a:spcBef>
            <a:spcAft>
              <a:spcPct val="35000"/>
            </a:spcAft>
            <a:buNone/>
          </a:pPr>
          <a:endParaRPr lang="en-US" sz="2200" kern="1200" dirty="0"/>
        </a:p>
      </dsp:txBody>
      <dsp:txXfrm>
        <a:off x="262310" y="4905064"/>
        <a:ext cx="3165096" cy="5860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2F3DC-CD7B-4BC1-B76C-DB81A5F7F5A7}">
      <dsp:nvSpPr>
        <dsp:cNvPr id="0" name=""/>
        <dsp:cNvSpPr/>
      </dsp:nvSpPr>
      <dsp:spPr>
        <a:xfrm>
          <a:off x="-4743409" y="-727071"/>
          <a:ext cx="5649905" cy="5649905"/>
        </a:xfrm>
        <a:prstGeom prst="blockArc">
          <a:avLst>
            <a:gd name="adj1" fmla="val 18900000"/>
            <a:gd name="adj2" fmla="val 2700000"/>
            <a:gd name="adj3" fmla="val 38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F4505F-197B-401D-BB36-CB157CC8D67F}">
      <dsp:nvSpPr>
        <dsp:cNvPr id="0" name=""/>
        <dsp:cNvSpPr/>
      </dsp:nvSpPr>
      <dsp:spPr>
        <a:xfrm>
          <a:off x="338392" y="220948"/>
          <a:ext cx="6782797" cy="4417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POE</a:t>
          </a:r>
        </a:p>
      </dsp:txBody>
      <dsp:txXfrm>
        <a:off x="338392" y="220948"/>
        <a:ext cx="6782797" cy="441729"/>
      </dsp:txXfrm>
    </dsp:sp>
    <dsp:sp modelId="{ED0B8F20-BD2C-4245-9CE4-758CC46EAAC8}">
      <dsp:nvSpPr>
        <dsp:cNvPr id="0" name=""/>
        <dsp:cNvSpPr/>
      </dsp:nvSpPr>
      <dsp:spPr>
        <a:xfrm>
          <a:off x="62311" y="165732"/>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44774-4D82-4245-8316-8261EF00DBF9}">
      <dsp:nvSpPr>
        <dsp:cNvPr id="0" name=""/>
        <dsp:cNvSpPr/>
      </dsp:nvSpPr>
      <dsp:spPr>
        <a:xfrm>
          <a:off x="701745" y="883459"/>
          <a:ext cx="6419444" cy="44172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Getting </a:t>
          </a:r>
          <a:r>
            <a:rPr lang="en-US" sz="2000" b="1" kern="1200" dirty="0" err="1"/>
            <a:t>Vlan</a:t>
          </a:r>
          <a:r>
            <a:rPr lang="en-US" sz="2000" b="1" kern="1200" dirty="0"/>
            <a:t> ID</a:t>
          </a:r>
        </a:p>
      </dsp:txBody>
      <dsp:txXfrm>
        <a:off x="701745" y="883459"/>
        <a:ext cx="6419444" cy="441729"/>
      </dsp:txXfrm>
    </dsp:sp>
    <dsp:sp modelId="{761213BA-F3A8-4F1C-B1A6-216D40CAAB02}">
      <dsp:nvSpPr>
        <dsp:cNvPr id="0" name=""/>
        <dsp:cNvSpPr/>
      </dsp:nvSpPr>
      <dsp:spPr>
        <a:xfrm>
          <a:off x="425664" y="828243"/>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3932A-1DF1-45B2-9CAF-3D2B04A9023A}">
      <dsp:nvSpPr>
        <dsp:cNvPr id="0" name=""/>
        <dsp:cNvSpPr/>
      </dsp:nvSpPr>
      <dsp:spPr>
        <a:xfrm>
          <a:off x="867898" y="1545970"/>
          <a:ext cx="6253292" cy="441729"/>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DHCP Request (Option 150 Enabled</a:t>
          </a:r>
        </a:p>
      </dsp:txBody>
      <dsp:txXfrm>
        <a:off x="867898" y="1545970"/>
        <a:ext cx="6253292" cy="441729"/>
      </dsp:txXfrm>
    </dsp:sp>
    <dsp:sp modelId="{77481006-F506-47C6-806F-B43B498BE1C5}">
      <dsp:nvSpPr>
        <dsp:cNvPr id="0" name=""/>
        <dsp:cNvSpPr/>
      </dsp:nvSpPr>
      <dsp:spPr>
        <a:xfrm>
          <a:off x="591816" y="1490754"/>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6A4C4B-5E02-454B-8C77-2ABFF4208F77}">
      <dsp:nvSpPr>
        <dsp:cNvPr id="0" name=""/>
        <dsp:cNvSpPr/>
      </dsp:nvSpPr>
      <dsp:spPr>
        <a:xfrm>
          <a:off x="867898" y="2208062"/>
          <a:ext cx="6253292" cy="441729"/>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Getting Conf. File From FTP</a:t>
          </a:r>
        </a:p>
      </dsp:txBody>
      <dsp:txXfrm>
        <a:off x="867898" y="2208062"/>
        <a:ext cx="6253292" cy="441729"/>
      </dsp:txXfrm>
    </dsp:sp>
    <dsp:sp modelId="{C5946FBB-F4AF-4BE5-9908-0CCE5F93B895}">
      <dsp:nvSpPr>
        <dsp:cNvPr id="0" name=""/>
        <dsp:cNvSpPr/>
      </dsp:nvSpPr>
      <dsp:spPr>
        <a:xfrm>
          <a:off x="591816" y="2152845"/>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4275D1-F5CA-482C-92E2-5D4EB1796592}">
      <dsp:nvSpPr>
        <dsp:cNvPr id="0" name=""/>
        <dsp:cNvSpPr/>
      </dsp:nvSpPr>
      <dsp:spPr>
        <a:xfrm>
          <a:off x="701745" y="2870573"/>
          <a:ext cx="6419444" cy="441729"/>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Connect to The CM</a:t>
          </a:r>
        </a:p>
      </dsp:txBody>
      <dsp:txXfrm>
        <a:off x="701745" y="2870573"/>
        <a:ext cx="6419444" cy="441729"/>
      </dsp:txXfrm>
    </dsp:sp>
    <dsp:sp modelId="{E689F3F1-B8A2-4008-A7E1-112DD7E65358}">
      <dsp:nvSpPr>
        <dsp:cNvPr id="0" name=""/>
        <dsp:cNvSpPr/>
      </dsp:nvSpPr>
      <dsp:spPr>
        <a:xfrm>
          <a:off x="425664" y="2815356"/>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92F16A-64D1-4BAF-8308-6F17A8321CF9}">
      <dsp:nvSpPr>
        <dsp:cNvPr id="0" name=""/>
        <dsp:cNvSpPr/>
      </dsp:nvSpPr>
      <dsp:spPr>
        <a:xfrm>
          <a:off x="338392" y="3533084"/>
          <a:ext cx="6782797" cy="441729"/>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062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err="1"/>
            <a:t>Registeration</a:t>
          </a:r>
          <a:r>
            <a:rPr lang="en-US" sz="2000" b="1" kern="1200" dirty="0"/>
            <a:t> Completed</a:t>
          </a:r>
        </a:p>
      </dsp:txBody>
      <dsp:txXfrm>
        <a:off x="338392" y="3533084"/>
        <a:ext cx="6782797" cy="441729"/>
      </dsp:txXfrm>
    </dsp:sp>
    <dsp:sp modelId="{0E0B88E2-B638-4ABD-A7C5-07FEDE24A8C6}">
      <dsp:nvSpPr>
        <dsp:cNvPr id="0" name=""/>
        <dsp:cNvSpPr/>
      </dsp:nvSpPr>
      <dsp:spPr>
        <a:xfrm>
          <a:off x="62311" y="3477867"/>
          <a:ext cx="552162" cy="5521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5ED15-1D22-4C0C-B1FF-BE285F10F470}" type="datetimeFigureOut">
              <a:rPr lang="en-US" smtClean="0"/>
              <a:t>11/30/2024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6AAB9F-5C2E-409C-AD88-ECBC5A99EE56}" type="slidenum">
              <a:rPr lang="en-US" smtClean="0"/>
              <a:t>‹#›</a:t>
            </a:fld>
            <a:endParaRPr lang="en-US"/>
          </a:p>
        </p:txBody>
      </p:sp>
    </p:spTree>
    <p:extLst>
      <p:ext uri="{BB962C8B-B14F-4D97-AF65-F5344CB8AC3E}">
        <p14:creationId xmlns:p14="http://schemas.microsoft.com/office/powerpoint/2010/main" val="1110909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11/30/2024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393140857"/>
      </p:ext>
    </p:extLst>
  </p:cSld>
  <p:clrMapOvr>
    <a:masterClrMapping/>
  </p:clrMapOvr>
  <p:transition>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11/30/2024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05623671"/>
      </p:ext>
    </p:extLst>
  </p:cSld>
  <p:clrMapOvr>
    <a:masterClrMapping/>
  </p:clrMapOvr>
  <p:transition>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11/30/2024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89637169"/>
      </p:ext>
    </p:extLst>
  </p:cSld>
  <p:clrMapOvr>
    <a:masterClrMapping/>
  </p:clrMapOvr>
  <p:transition>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11/30/2024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29330684"/>
      </p:ext>
    </p:extLst>
  </p:cSld>
  <p:clrMapOvr>
    <a:masterClrMapping/>
  </p:clrMapOvr>
  <p:transition>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11/30/2024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40256690"/>
      </p:ext>
    </p:extLst>
  </p:cSld>
  <p:clrMapOvr>
    <a:masterClrMapping/>
  </p:clrMapOvr>
  <p:transition>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11/30/2024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43083018"/>
      </p:ext>
    </p:extLst>
  </p:cSld>
  <p:clrMapOvr>
    <a:masterClrMapping/>
  </p:clrMapOvr>
  <p:transition>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11/30/2024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22499637"/>
      </p:ext>
    </p:extLst>
  </p:cSld>
  <p:clrMapOvr>
    <a:masterClrMapping/>
  </p:clrMapOvr>
  <p:transition>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11/30/2024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67423556"/>
      </p:ext>
    </p:extLst>
  </p:cSld>
  <p:clrMapOvr>
    <a:masterClrMapping/>
  </p:clrMapOvr>
  <p:transition>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11/30/2024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89372327"/>
      </p:ext>
    </p:extLst>
  </p:cSld>
  <p:clrMapOvr>
    <a:masterClrMapping/>
  </p:clrMapOvr>
  <p:transition>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11/30/2024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6217825"/>
      </p:ext>
    </p:extLst>
  </p:cSld>
  <p:clrMapOvr>
    <a:masterClrMapping/>
  </p:clrMapOvr>
  <p:transition>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11/30/2024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59213148"/>
      </p:ext>
    </p:extLst>
  </p:cSld>
  <p:clrMapOvr>
    <a:masterClrMapping/>
  </p:clrMapOvr>
  <p:transition>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11/30/2024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4671813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1" r:id="rId6"/>
    <p:sldLayoutId id="2147483662" r:id="rId7"/>
    <p:sldLayoutId id="2147483663" r:id="rId8"/>
    <p:sldLayoutId id="2147483664" r:id="rId9"/>
    <p:sldLayoutId id="2147483665" r:id="rId10"/>
    <p:sldLayoutId id="2147483666" r:id="rId11"/>
  </p:sldLayoutIdLst>
  <p:transition>
    <p:pull/>
  </p:transition>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1.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5.bin"/><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1.png"/><Relationship Id="rId7" Type="http://schemas.openxmlformats.org/officeDocument/2006/relationships/diagramQuickStyle" Target="../diagrams/quickStyle4.xml"/><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6.jp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image" Target="../media/image17.bin"/><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5.bin"/></Relationships>
</file>

<file path=ppt/slides/_rels/slide21.xml.rels><?xml version="1.0" encoding="UTF-8" standalone="yes"?>
<Relationships xmlns="http://schemas.openxmlformats.org/package/2006/relationships"><Relationship Id="rId8" Type="http://schemas.openxmlformats.org/officeDocument/2006/relationships/image" Target="../media/image26.bin"/><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7.bin"/><Relationship Id="rId7" Type="http://schemas.openxmlformats.org/officeDocument/2006/relationships/diagramQuickStyle" Target="../diagrams/quickStyle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7.png"/><Relationship Id="rId9" Type="http://schemas.microsoft.com/office/2007/relationships/diagramDrawing" Target="../diagrams/drawing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0.bin"/></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bin"/></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2.bin"/></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39.jfif"/><Relationship Id="rId7" Type="http://schemas.openxmlformats.org/officeDocument/2006/relationships/diagramQuickStyle" Target="../diagrams/quickStyle1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40.jfif"/><Relationship Id="rId9" Type="http://schemas.microsoft.com/office/2007/relationships/diagramDrawing" Target="../diagrams/drawing12.xml"/></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11.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5.jp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6.png"/><Relationship Id="rId5" Type="http://schemas.openxmlformats.org/officeDocument/2006/relationships/oleObject" Target="../embeddings/oleObject1.bin"/><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81.jp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1" name="Picture 2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2" name="Rectangle 2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computer network with a cloud&#10;&#10;Description automatically generated with medium confidence">
            <a:extLst>
              <a:ext uri="{FF2B5EF4-FFF2-40B4-BE49-F238E27FC236}">
                <a16:creationId xmlns:a16="http://schemas.microsoft.com/office/drawing/2014/main" id="{8574BD48-552A-C10F-7D65-29DFCEEF3563}"/>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r="-1" b="436"/>
          <a:stretch/>
        </p:blipFill>
        <p:spPr>
          <a:xfrm>
            <a:off x="3068" y="-6"/>
            <a:ext cx="12188932" cy="6856624"/>
          </a:xfrm>
          <a:prstGeom prst="rect">
            <a:avLst/>
          </a:prstGeom>
        </p:spPr>
      </p:pic>
      <p:sp>
        <p:nvSpPr>
          <p:cNvPr id="24" name="Rectangle 23">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02826" y="-1181371"/>
            <a:ext cx="5852346" cy="3755144"/>
          </a:xfrm>
          <a:prstGeom prst="rect">
            <a:avLst/>
          </a:prstGeom>
        </p:spPr>
        <p:txBody>
          <a:bodyPr vert="horz" lIns="91440" tIns="45720" rIns="91440" bIns="45720" rtlCol="0" anchor="b">
            <a:normAutofit/>
          </a:bodyPr>
          <a:lstStyle/>
          <a:p>
            <a:pPr>
              <a:spcBef>
                <a:spcPct val="0"/>
              </a:spcBef>
              <a:spcAft>
                <a:spcPts val="600"/>
              </a:spcAft>
            </a:pPr>
            <a:r>
              <a:rPr lang="en-US" sz="5400" b="1" dirty="0">
                <a:solidFill>
                  <a:srgbClr val="FFFFFF"/>
                </a:solidFill>
                <a:latin typeface="+mj-lt"/>
                <a:ea typeface="+mj-ea"/>
                <a:cs typeface="+mj-cs"/>
              </a:rPr>
              <a:t>GRE Over IPSEC </a:t>
            </a:r>
          </a:p>
          <a:p>
            <a:pPr>
              <a:spcBef>
                <a:spcPct val="0"/>
              </a:spcBef>
              <a:spcAft>
                <a:spcPts val="600"/>
              </a:spcAft>
            </a:pPr>
            <a:r>
              <a:rPr lang="en-US" sz="5400" b="1" dirty="0">
                <a:solidFill>
                  <a:srgbClr val="FFFFFF"/>
                </a:solidFill>
                <a:latin typeface="+mj-lt"/>
                <a:ea typeface="+mj-ea"/>
                <a:cs typeface="+mj-cs"/>
              </a:rPr>
              <a:t>MODEL</a:t>
            </a:r>
          </a:p>
        </p:txBody>
      </p:sp>
    </p:spTree>
    <p:extLst>
      <p:ext uri="{BB962C8B-B14F-4D97-AF65-F5344CB8AC3E}">
        <p14:creationId xmlns:p14="http://schemas.microsoft.com/office/powerpoint/2010/main" val="3640042823"/>
      </p:ext>
    </p:extLst>
  </p:cSld>
  <p:clrMapOvr>
    <a:masterClrMapping/>
  </p:clrMapOvr>
  <p:transition>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4D542D-3A9A-E5A3-D7B6-316909109B5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5AD709-EB96-6ACD-5831-54FDB833D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41350732-0002-E1B7-765B-783051994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33AA8A4F-1859-0D52-F17C-F28A7E82D4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769A8B1-2F03-251E-EC6E-FECE88B2B375}"/>
              </a:ext>
            </a:extLst>
          </p:cNvPr>
          <p:cNvSpPr>
            <a:spLocks noGrp="1"/>
          </p:cNvSpPr>
          <p:nvPr>
            <p:ph type="title"/>
          </p:nvPr>
        </p:nvSpPr>
        <p:spPr>
          <a:xfrm>
            <a:off x="1001952" y="1403840"/>
            <a:ext cx="4478021" cy="5739167"/>
          </a:xfrm>
        </p:spPr>
        <p:txBody>
          <a:bodyPr anchor="t">
            <a:normAutofit/>
          </a:bodyPr>
          <a:lstStyle/>
          <a:p>
            <a:pPr marL="0" marR="0">
              <a:lnSpc>
                <a:spcPct val="107000"/>
              </a:lnSpc>
              <a:spcBef>
                <a:spcPts val="0"/>
              </a:spcBef>
              <a:spcAft>
                <a:spcPts val="800"/>
              </a:spcAft>
            </a:pPr>
            <a:r>
              <a:rPr lang="en-US" sz="36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Site-to-Site VPN:</a:t>
            </a:r>
            <a:br>
              <a:rPr lang="en-US" sz="2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2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Establishes secure connections between two or more networks, often used for interconnecting branch offices </a:t>
            </a:r>
            <a:br>
              <a:rPr lang="en-US" sz="2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2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1. Intranet-based VPN</a:t>
            </a:r>
            <a:br>
              <a:rPr lang="en-US" sz="2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2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2. Extranet-based VPN</a:t>
            </a:r>
            <a:br>
              <a:rPr lang="en-US" sz="2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endParaRPr lang="en-US" sz="2500" dirty="0">
              <a:solidFill>
                <a:srgbClr val="002060"/>
              </a:solidFill>
            </a:endParaRPr>
          </a:p>
        </p:txBody>
      </p:sp>
      <p:pic>
        <p:nvPicPr>
          <p:cNvPr id="15" name="Picture 14">
            <a:extLst>
              <a:ext uri="{FF2B5EF4-FFF2-40B4-BE49-F238E27FC236}">
                <a16:creationId xmlns:a16="http://schemas.microsoft.com/office/drawing/2014/main" id="{7EBF4896-C6C7-1C10-54E0-14BBE585BF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3" name="Picture 2">
            <a:extLst>
              <a:ext uri="{FF2B5EF4-FFF2-40B4-BE49-F238E27FC236}">
                <a16:creationId xmlns:a16="http://schemas.microsoft.com/office/drawing/2014/main" id="{BF454AAD-C499-D512-CB58-AC459A3CED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6056" y="1278771"/>
            <a:ext cx="5169408" cy="477546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65173127"/>
      </p:ext>
    </p:extLst>
  </p:cSld>
  <p:clrMapOvr>
    <a:masterClrMapping/>
  </p:clrMapOvr>
  <p:transition>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E91097-69D1-B7FA-9E4E-5CF5B9B486F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C9DE4353-8861-A1F1-2829-749B37B4C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03428F2-4E06-9F3D-388D-4504593A5E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BE7578A0-067B-1A22-0B2C-F7291571F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E3B6C992-5A09-790F-5DFA-4B50692FE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B775F580-10BE-EF94-8DD5-78330978B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42533AC-B4EF-2D3D-63F1-09A18EF3B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ABD0C0B3-047A-17A0-307A-A3D56E4E851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12580" y="1655556"/>
            <a:ext cx="4946464" cy="30861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74BFA4CB-A9AE-C743-68F4-2485A90D8F7A}"/>
              </a:ext>
            </a:extLst>
          </p:cNvPr>
          <p:cNvSpPr txBox="1"/>
          <p:nvPr/>
        </p:nvSpPr>
        <p:spPr>
          <a:xfrm>
            <a:off x="1973397" y="1380570"/>
            <a:ext cx="6097978" cy="470000"/>
          </a:xfrm>
          <a:prstGeom prst="rect">
            <a:avLst/>
          </a:prstGeom>
          <a:noFill/>
        </p:spPr>
        <p:txBody>
          <a:bodyPr wrap="square">
            <a:spAutoFit/>
          </a:bodyPr>
          <a:lstStyle/>
          <a:p>
            <a:pPr marL="0" marR="0">
              <a:lnSpc>
                <a:spcPct val="107000"/>
              </a:lnSpc>
              <a:spcBef>
                <a:spcPts val="0"/>
              </a:spcBef>
              <a:spcAft>
                <a:spcPts val="800"/>
              </a:spcAft>
            </a:pPr>
            <a:r>
              <a:rPr lang="en-US" sz="24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VPN function</a:t>
            </a:r>
            <a:endParaRPr lang="en-US" sz="24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10" name="Diagram 9">
            <a:extLst>
              <a:ext uri="{FF2B5EF4-FFF2-40B4-BE49-F238E27FC236}">
                <a16:creationId xmlns:a16="http://schemas.microsoft.com/office/drawing/2014/main" id="{5C3E7078-C9B6-3CAA-4AFE-AF98ABDF924B}"/>
              </a:ext>
            </a:extLst>
          </p:cNvPr>
          <p:cNvGraphicFramePr/>
          <p:nvPr>
            <p:extLst>
              <p:ext uri="{D42A27DB-BD31-4B8C-83A1-F6EECF244321}">
                <p14:modId xmlns:p14="http://schemas.microsoft.com/office/powerpoint/2010/main" val="1834669223"/>
              </p:ext>
            </p:extLst>
          </p:nvPr>
        </p:nvGraphicFramePr>
        <p:xfrm>
          <a:off x="0" y="2033372"/>
          <a:ext cx="5664530" cy="32285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57420892"/>
      </p:ext>
    </p:extLst>
  </p:cSld>
  <p:clrMapOvr>
    <a:masterClrMapping/>
  </p:clrMapOvr>
  <p:transition>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2CF944-E8DE-9E31-E981-1E9D8723D8AE}"/>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C47475C-12AA-86DB-E548-5AB3A481B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C2E9A4CF-E341-B4FA-F857-29975B27E4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FEB4C724-8D41-3802-FAA3-24283EEF7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40ED52C1-346E-C4C9-2EB7-A12FE50D8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2A80E7CE-8685-3EC0-6AC9-872CA156B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3F6D93C-3152-91CB-DA1D-629D15832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D3C083-9D53-2F46-3F89-56746E5D920B}"/>
              </a:ext>
            </a:extLst>
          </p:cNvPr>
          <p:cNvSpPr txBox="1"/>
          <p:nvPr/>
        </p:nvSpPr>
        <p:spPr>
          <a:xfrm>
            <a:off x="1973397" y="1380570"/>
            <a:ext cx="6097978" cy="532903"/>
          </a:xfrm>
          <a:prstGeom prst="rect">
            <a:avLst/>
          </a:prstGeom>
          <a:noFill/>
        </p:spPr>
        <p:txBody>
          <a:bodyPr wrap="square">
            <a:spAutoFit/>
          </a:bodyPr>
          <a:lstStyle/>
          <a:p>
            <a:pPr marL="0" marR="0">
              <a:lnSpc>
                <a:spcPct val="107000"/>
              </a:lnSpc>
              <a:spcBef>
                <a:spcPts val="0"/>
              </a:spcBef>
              <a:spcAft>
                <a:spcPts val="800"/>
              </a:spcAft>
            </a:pPr>
            <a:r>
              <a:rPr lang="en-US" sz="2400" b="1" dirty="0">
                <a:solidFill>
                  <a:schemeClr val="accent2">
                    <a:lumMod val="40000"/>
                    <a:lumOff val="60000"/>
                  </a:schemeClr>
                </a:solidFill>
                <a:effectLst/>
                <a:latin typeface="Calibri" panose="020F0502020204030204" pitchFamily="34" charset="0"/>
                <a:ea typeface="Calibri" panose="020F0502020204030204" pitchFamily="34" charset="0"/>
                <a:cs typeface="Arial" panose="020B0604020202020204" pitchFamily="34" charset="0"/>
              </a:rPr>
              <a:t> </a:t>
            </a:r>
            <a:r>
              <a:rPr lang="en-US" sz="2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VPN topologies</a:t>
            </a:r>
            <a:endParaRPr lang="en-US" sz="24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D9FFDC44-9F5F-3EB9-D861-2B7F2E48869F}"/>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183188" y="998756"/>
            <a:ext cx="6172200" cy="48509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5" name="Diagram 4">
            <a:extLst>
              <a:ext uri="{FF2B5EF4-FFF2-40B4-BE49-F238E27FC236}">
                <a16:creationId xmlns:a16="http://schemas.microsoft.com/office/drawing/2014/main" id="{4885800D-F080-8E04-C475-01E5BC5C3FC3}"/>
              </a:ext>
            </a:extLst>
          </p:cNvPr>
          <p:cNvGraphicFramePr/>
          <p:nvPr>
            <p:extLst>
              <p:ext uri="{D42A27DB-BD31-4B8C-83A1-F6EECF244321}">
                <p14:modId xmlns:p14="http://schemas.microsoft.com/office/powerpoint/2010/main" val="2325785389"/>
              </p:ext>
            </p:extLst>
          </p:nvPr>
        </p:nvGraphicFramePr>
        <p:xfrm>
          <a:off x="952561" y="2223454"/>
          <a:ext cx="4272581" cy="26608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52282406"/>
      </p:ext>
    </p:extLst>
  </p:cSld>
  <p:clrMapOvr>
    <a:masterClrMapping/>
  </p:clrMapOvr>
  <p:transition>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086E11-7CD7-FB9F-460A-ED9185D3D8F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0A1424-9022-A494-7B7F-179B1BBDF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0A1720C-0CBB-6EBA-4A57-14CBA77CC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5C5DCF37-46BB-93DA-A5FE-A76B3A3E0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94F948E-0C0B-2151-A962-1064D0688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65E8A3-E1D6-8F4F-6C08-E312935DC1E9}"/>
              </a:ext>
            </a:extLst>
          </p:cNvPr>
          <p:cNvSpPr>
            <a:spLocks noGrp="1"/>
          </p:cNvSpPr>
          <p:nvPr>
            <p:ph type="title"/>
          </p:nvPr>
        </p:nvSpPr>
        <p:spPr>
          <a:xfrm>
            <a:off x="1448790" y="756406"/>
            <a:ext cx="9905010" cy="1556504"/>
          </a:xfrm>
        </p:spPr>
        <p:txBody>
          <a:bodyPr>
            <a:noAutofit/>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Arial" panose="020B0604020202020204" pitchFamily="34" charset="0"/>
              </a:rPr>
              <a:t>VPN protocols</a:t>
            </a:r>
            <a:br>
              <a:rPr lang="en-US" sz="28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Segoe UI" panose="020B0502040204020203" pitchFamily="34" charset="0"/>
              </a:rPr>
              <a:t>A Virtual Private Network (VPN) protocol refers to the set of rules and procedures that govern the communication and security aspects of a VPN connection. VPNs are used to create a secure and encrypted connection over an unsecured network,</a:t>
            </a:r>
            <a:br>
              <a:rPr lang="en-US" sz="20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endParaRPr lang="en-US" sz="4000"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3F7196A8-05C0-A581-4CAF-B17261AAF40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48790" y="2894842"/>
            <a:ext cx="9001496" cy="3206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59076120"/>
      </p:ext>
    </p:extLst>
  </p:cSld>
  <p:clrMapOvr>
    <a:masterClrMapping/>
  </p:clrMapOvr>
  <p:transition>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59A1F1-AFBF-BDA5-7762-372C88D3BA5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0B58719-AF3F-4472-9607-E463669B6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4F4A18-E1A7-9343-FD63-1210E9D6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9AA43D1-CD51-BC04-84E1-473A2C018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22598F2-6B20-D4B6-E11D-430D54388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D2185DCF-81E4-7218-2566-BD8F1754B6A4}"/>
              </a:ext>
            </a:extLst>
          </p:cNvPr>
          <p:cNvGraphicFramePr>
            <a:graphicFrameLocks noGrp="1"/>
          </p:cNvGraphicFramePr>
          <p:nvPr>
            <p:ph idx="1"/>
            <p:extLst>
              <p:ext uri="{D42A27DB-BD31-4B8C-83A1-F6EECF244321}">
                <p14:modId xmlns:p14="http://schemas.microsoft.com/office/powerpoint/2010/main" val="3201078814"/>
              </p:ext>
            </p:extLst>
          </p:nvPr>
        </p:nvGraphicFramePr>
        <p:xfrm>
          <a:off x="4878587" y="231648"/>
          <a:ext cx="7003777" cy="6413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896691C-01ED-48C0-03AA-68F9199F05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630" y="1572182"/>
            <a:ext cx="3954484" cy="41741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60CBA33-5D49-19D6-A7CB-976753CCFE80}"/>
              </a:ext>
            </a:extLst>
          </p:cNvPr>
          <p:cNvSpPr txBox="1"/>
          <p:nvPr/>
        </p:nvSpPr>
        <p:spPr>
          <a:xfrm>
            <a:off x="-846117" y="621980"/>
            <a:ext cx="6097978" cy="468911"/>
          </a:xfrm>
          <a:prstGeom prst="rect">
            <a:avLst/>
          </a:prstGeom>
          <a:noFill/>
        </p:spPr>
        <p:txBody>
          <a:bodyPr wrap="square">
            <a:spAutoFit/>
          </a:bodyPr>
          <a:lstStyle/>
          <a:p>
            <a:pPr lvl="2">
              <a:lnSpc>
                <a:spcPct val="107000"/>
              </a:lnSpc>
              <a:spcAft>
                <a:spcPts val="800"/>
              </a:spcAft>
            </a:pP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2400" b="1" dirty="0">
                <a:solidFill>
                  <a:schemeClr val="bg1"/>
                </a:solidFill>
                <a:effectLst/>
                <a:ea typeface="Calibri" panose="020F0502020204030204" pitchFamily="34" charset="0"/>
                <a:cs typeface="Arial" panose="020B0604020202020204" pitchFamily="34" charset="0"/>
              </a:rPr>
              <a:t>How to create the tunnel)</a:t>
            </a:r>
            <a:endParaRPr lang="en-US" sz="2400" b="1" dirty="0">
              <a:solidFill>
                <a:schemeClr val="bg1"/>
              </a:solidFil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3417333"/>
      </p:ext>
    </p:extLst>
  </p:cSld>
  <p:clrMapOvr>
    <a:masterClrMapping/>
  </p:clrMapOvr>
  <p:transition>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B08538-E727-ED47-F7AB-7A37AB44A8D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42E7F3-D659-6956-78D5-240CDB222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71AC25B8-964E-3F50-9C12-2C328B7C8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B798DAF3-5A87-748E-5465-3BE1C6DD7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3A2111D-FF2F-3C62-82F0-78152B84E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3D0A2D-B7C2-582C-4186-054B71541049}"/>
              </a:ext>
            </a:extLst>
          </p:cNvPr>
          <p:cNvSpPr>
            <a:spLocks noGrp="1"/>
          </p:cNvSpPr>
          <p:nvPr>
            <p:ph type="title"/>
          </p:nvPr>
        </p:nvSpPr>
        <p:spPr>
          <a:xfrm>
            <a:off x="4202640" y="770013"/>
            <a:ext cx="3338192" cy="1600124"/>
          </a:xfrm>
        </p:spPr>
        <p:txBody>
          <a:bodyPr>
            <a:normAutofit/>
          </a:bodyPr>
          <a:lstStyle/>
          <a:p>
            <a:pPr marL="0" marR="0">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Arial" panose="020B0604020202020204" pitchFamily="34" charset="0"/>
              </a:rPr>
              <a:t>Why VPN?</a:t>
            </a:r>
            <a:br>
              <a:rPr lang="en-US"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graphicFrame>
        <p:nvGraphicFramePr>
          <p:cNvPr id="5" name="Content Placeholder 2">
            <a:extLst>
              <a:ext uri="{FF2B5EF4-FFF2-40B4-BE49-F238E27FC236}">
                <a16:creationId xmlns:a16="http://schemas.microsoft.com/office/drawing/2014/main" id="{89434863-9A19-6B40-52BB-AEADAD06D15F}"/>
              </a:ext>
            </a:extLst>
          </p:cNvPr>
          <p:cNvGraphicFramePr>
            <a:graphicFrameLocks noGrp="1"/>
          </p:cNvGraphicFramePr>
          <p:nvPr>
            <p:ph idx="1"/>
            <p:extLst>
              <p:ext uri="{D42A27DB-BD31-4B8C-83A1-F6EECF244321}">
                <p14:modId xmlns:p14="http://schemas.microsoft.com/office/powerpoint/2010/main" val="1639337199"/>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9020442"/>
      </p:ext>
    </p:extLst>
  </p:cSld>
  <p:clrMapOvr>
    <a:masterClrMapping/>
  </p:clrMapOvr>
  <p:transition>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BD07E6-A4D6-BE7B-9C89-E25C687E2F6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15E1EBD-E2F8-8CEF-D959-A69FA7AF3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3533C5FB-5180-6544-7465-DBC7B9C7E7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3BBEE484-AB48-F4AE-7633-694C9432C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040B7F5C-85E5-E6E1-D251-A61C431F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5BB60FFE-F6FE-560A-6AF8-073C800B8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6A648E-8911-C8A3-04EB-3EB53D48F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51E40-23DC-8990-C4AE-AF1B0BA0B002}"/>
              </a:ext>
            </a:extLst>
          </p:cNvPr>
          <p:cNvSpPr>
            <a:spLocks noGrp="1"/>
          </p:cNvSpPr>
          <p:nvPr>
            <p:ph type="title"/>
          </p:nvPr>
        </p:nvSpPr>
        <p:spPr>
          <a:xfrm>
            <a:off x="1143000" y="1066800"/>
            <a:ext cx="9927336" cy="2362200"/>
          </a:xfrm>
        </p:spPr>
        <p:txBody>
          <a:bodyPr vert="horz" lIns="91440" tIns="45720" rIns="91440" bIns="45720" rtlCol="0" anchor="ctr">
            <a:normAutofit fontScale="90000"/>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36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Conclusion </a:t>
            </a:r>
            <a:br>
              <a:rPr lang="en-US" sz="20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br>
              <a:rPr lang="en-US" sz="2000" dirty="0">
                <a:effectLst/>
                <a:latin typeface="Calibri" panose="020F0502020204030204" pitchFamily="34" charset="0"/>
                <a:ea typeface="Calibri" panose="020F0502020204030204" pitchFamily="34" charset="0"/>
                <a:cs typeface="Arial" panose="020B0604020202020204" pitchFamily="34" charset="0"/>
              </a:rPr>
            </a:br>
            <a:r>
              <a:rPr lang="en-US" sz="2000" dirty="0">
                <a:effectLst/>
                <a:latin typeface="Calibri" panose="020F0502020204030204" pitchFamily="34" charset="0"/>
                <a:ea typeface="Calibri" panose="020F0502020204030204" pitchFamily="34" charset="0"/>
                <a:cs typeface="Arial" panose="020B0604020202020204" pitchFamily="34" charset="0"/>
              </a:rPr>
              <a:t> </a:t>
            </a:r>
            <a:r>
              <a:rPr lang="en-US" sz="27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In summary, a Virtual Private Network (VPN) is a technology that establishes a secure and encrypted connection over the internet or another untrusted network. VPNs are used to enhance privacy, security, and anonymity for users by encrypting their data and masking their IP addresses.</a:t>
            </a:r>
            <a:br>
              <a:rPr lang="en-US" sz="27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27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a:t>
            </a:r>
            <a:br>
              <a:rPr lang="en-US" sz="27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27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a:t>
            </a:r>
            <a:br>
              <a:rPr lang="en-US" sz="27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sz="3600" dirty="0">
              <a:solidFill>
                <a:schemeClr val="tx2"/>
              </a:solidFill>
            </a:endParaRPr>
          </a:p>
        </p:txBody>
      </p:sp>
    </p:spTree>
    <p:extLst>
      <p:ext uri="{BB962C8B-B14F-4D97-AF65-F5344CB8AC3E}">
        <p14:creationId xmlns:p14="http://schemas.microsoft.com/office/powerpoint/2010/main" val="191997292"/>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DAC650-593A-C1AA-945D-212BCA386F9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F1968F-C724-CD3A-D707-6DFAE395D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3A9782B-9E60-5FAD-5CA8-0F0F5AA18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D6F3A8A3-EB7A-0337-95B2-1E56566E48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632EB66A-1E46-5AE1-9536-89B26C1DEAB6}"/>
              </a:ext>
            </a:extLst>
          </p:cNvPr>
          <p:cNvSpPr>
            <a:spLocks noGrp="1"/>
          </p:cNvSpPr>
          <p:nvPr>
            <p:ph type="title"/>
          </p:nvPr>
        </p:nvSpPr>
        <p:spPr>
          <a:xfrm>
            <a:off x="559694" y="930714"/>
            <a:ext cx="10908406" cy="2404072"/>
          </a:xfrm>
        </p:spPr>
        <p:txBody>
          <a:bodyPr anchor="t">
            <a:normAutofit fontScale="90000"/>
          </a:bodyPr>
          <a:lstStyle/>
          <a:p>
            <a:pPr marL="0" marR="0">
              <a:lnSpc>
                <a:spcPct val="107000"/>
              </a:lnSpc>
              <a:spcBef>
                <a:spcPts val="0"/>
              </a:spcBef>
              <a:spcAft>
                <a:spcPts val="800"/>
              </a:spcAft>
            </a:pPr>
            <a:r>
              <a:rPr lang="en-US" sz="40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GRE (</a:t>
            </a:r>
            <a:r>
              <a:rPr lang="en-US" sz="4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Generic Routing Encapsulation)</a:t>
            </a:r>
            <a:br>
              <a:rPr lang="en-US" sz="4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br>
            <a:r>
              <a:rPr lang="en-US" sz="36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Tunneling protocol </a:t>
            </a:r>
            <a:r>
              <a:rPr lang="en-US" sz="1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a:t>
            </a:r>
            <a:r>
              <a:rPr lang="en-US" sz="27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encapsulating certain layer into another layer</a:t>
            </a:r>
            <a:br>
              <a:rPr lang="en-US" sz="27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27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Generic Routing Encapsulation (GRE) is a tunneling protocol . , is one of the technologies that we use to build these tunnels.</a:t>
            </a:r>
            <a:br>
              <a:rPr lang="en-US" sz="27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2700" b="1"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br>
              <a:rPr lang="en-US" sz="2700" dirty="0">
                <a:effectLst/>
                <a:latin typeface="Calibri" panose="020F0502020204030204" pitchFamily="34" charset="0"/>
                <a:ea typeface="Calibri" panose="020F0502020204030204" pitchFamily="34" charset="0"/>
                <a:cs typeface="Arial" panose="020B0604020202020204" pitchFamily="34" charset="0"/>
              </a:rPr>
            </a:br>
            <a:endParaRPr lang="en-US" sz="2500" dirty="0">
              <a:solidFill>
                <a:srgbClr val="002060"/>
              </a:solidFill>
            </a:endParaRPr>
          </a:p>
        </p:txBody>
      </p:sp>
      <p:pic>
        <p:nvPicPr>
          <p:cNvPr id="15" name="Picture 14">
            <a:extLst>
              <a:ext uri="{FF2B5EF4-FFF2-40B4-BE49-F238E27FC236}">
                <a16:creationId xmlns:a16="http://schemas.microsoft.com/office/drawing/2014/main" id="{35DA008A-0B6A-7063-CAE1-A872D3B21C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3" name="Picture 2">
            <a:extLst>
              <a:ext uri="{FF2B5EF4-FFF2-40B4-BE49-F238E27FC236}">
                <a16:creationId xmlns:a16="http://schemas.microsoft.com/office/drawing/2014/main" id="{E7BF8A0B-71F0-486E-BDF1-BEB1934C1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540" y="3523215"/>
            <a:ext cx="7853819" cy="2333176"/>
          </a:xfrm>
          <a:prstGeom prst="rect">
            <a:avLst/>
          </a:prstGeom>
        </p:spPr>
      </p:pic>
    </p:spTree>
    <p:extLst>
      <p:ext uri="{BB962C8B-B14F-4D97-AF65-F5344CB8AC3E}">
        <p14:creationId xmlns:p14="http://schemas.microsoft.com/office/powerpoint/2010/main" val="4198529378"/>
      </p:ext>
    </p:extLst>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B176A5-6651-40F1-F105-438A35582B8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5E3D53-FDDD-7ECD-C1BE-A147243B9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6253937-1FCE-4D54-7675-D49DFBA27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782F1B9E-59F3-18B6-20C3-B141B8D430A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1E4FB76F-20D6-29EB-AD72-60627835E56F}"/>
              </a:ext>
            </a:extLst>
          </p:cNvPr>
          <p:cNvSpPr>
            <a:spLocks noGrp="1"/>
          </p:cNvSpPr>
          <p:nvPr>
            <p:ph type="title"/>
          </p:nvPr>
        </p:nvSpPr>
        <p:spPr>
          <a:xfrm>
            <a:off x="917931" y="930713"/>
            <a:ext cx="10908406" cy="2404072"/>
          </a:xfrm>
        </p:spPr>
        <p:txBody>
          <a:bodyPr anchor="t">
            <a:noAutofit/>
          </a:bodyPr>
          <a:lstStyle/>
          <a:p>
            <a:pPr>
              <a:lnSpc>
                <a:spcPct val="107000"/>
              </a:lnSpc>
              <a:spcBef>
                <a:spcPts val="0"/>
              </a:spcBef>
              <a:spcAft>
                <a:spcPts val="800"/>
              </a:spcAft>
            </a:pPr>
            <a:r>
              <a:rPr lang="en-US" sz="3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GRE does not inherently provide encryption or security features. If secure communication is required, additional protocols such as </a:t>
            </a:r>
            <a:r>
              <a:rPr lang="en-US" sz="3200" dirty="0">
                <a:solidFill>
                  <a:srgbClr val="C00000"/>
                </a:solidFill>
                <a:latin typeface="Arial Black" panose="020B0A04020102020204" pitchFamily="34" charset="0"/>
                <a:ea typeface="Calibri" panose="020F0502020204030204" pitchFamily="34" charset="0"/>
                <a:cs typeface="Arial" panose="020B0604020202020204" pitchFamily="34" charset="0"/>
              </a:rPr>
              <a:t>IPSEC</a:t>
            </a:r>
            <a:r>
              <a:rPr lang="en-US" sz="3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need to be implemented in conjunction with GRE.</a:t>
            </a:r>
            <a:br>
              <a:rPr lang="en-US" sz="3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32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 </a:t>
            </a:r>
            <a:br>
              <a:rPr lang="en-US" sz="32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endParaRPr lang="en-US" sz="3200" dirty="0">
              <a:solidFill>
                <a:srgbClr val="002060"/>
              </a:solidFill>
            </a:endParaRPr>
          </a:p>
        </p:txBody>
      </p:sp>
      <p:pic>
        <p:nvPicPr>
          <p:cNvPr id="15" name="Picture 14">
            <a:extLst>
              <a:ext uri="{FF2B5EF4-FFF2-40B4-BE49-F238E27FC236}">
                <a16:creationId xmlns:a16="http://schemas.microsoft.com/office/drawing/2014/main" id="{60D578A3-6CEB-C6C9-2355-4897450166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3" name="Picture 2">
            <a:extLst>
              <a:ext uri="{FF2B5EF4-FFF2-40B4-BE49-F238E27FC236}">
                <a16:creationId xmlns:a16="http://schemas.microsoft.com/office/drawing/2014/main" id="{50CDA2DE-6582-5622-2D7E-C11C2C13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540" y="3523215"/>
            <a:ext cx="7853819" cy="2333176"/>
          </a:xfrm>
          <a:prstGeom prst="rect">
            <a:avLst/>
          </a:prstGeom>
        </p:spPr>
      </p:pic>
    </p:spTree>
    <p:extLst>
      <p:ext uri="{BB962C8B-B14F-4D97-AF65-F5344CB8AC3E}">
        <p14:creationId xmlns:p14="http://schemas.microsoft.com/office/powerpoint/2010/main" val="214438682"/>
      </p:ext>
    </p:extLst>
  </p:cSld>
  <p:clrMapOvr>
    <a:masterClrMapping/>
  </p:clrMapOvr>
  <p:transition>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F6BF10-CDC1-4C3E-816C-EE5EF8702579}"/>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6F020F0A-742A-7DFB-DBC9-BB5FD8625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4A94764D-8F08-8B7E-49E5-5680C7F85E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348CD622-1707-6DD9-0049-5E015EACE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77B600C1-4506-70B8-38AF-91EF6DB4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5BC24479-67E0-6BE9-58EB-E21D4ABDC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CC1D3FBD-F621-DD12-EC4C-E39851681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51C716-970B-715A-84A7-42D1D2A19DFD}"/>
              </a:ext>
            </a:extLst>
          </p:cNvPr>
          <p:cNvSpPr>
            <a:spLocks noGrp="1"/>
          </p:cNvSpPr>
          <p:nvPr>
            <p:ph type="title"/>
          </p:nvPr>
        </p:nvSpPr>
        <p:spPr>
          <a:xfrm>
            <a:off x="7409930" y="1929008"/>
            <a:ext cx="3776416" cy="1728592"/>
          </a:xfrm>
        </p:spPr>
        <p:txBody>
          <a:bodyPr vert="horz" lIns="91440" tIns="45720" rIns="91440" bIns="45720" rtlCol="0" anchor="b">
            <a:noAutofit/>
          </a:bodyPr>
          <a:lstStyle/>
          <a:p>
            <a:br>
              <a:rPr lang="en-US" sz="6600" dirty="0">
                <a:effectLst/>
                <a:latin typeface="Calibri" panose="020F0502020204030204" pitchFamily="34" charset="0"/>
                <a:ea typeface="Calibri" panose="020F0502020204030204" pitchFamily="34" charset="0"/>
                <a:cs typeface="Arial" panose="020B0604020202020204" pitchFamily="34" charset="0"/>
              </a:rPr>
            </a:br>
            <a:r>
              <a:rPr lang="en-US" sz="9600" b="1" dirty="0" err="1">
                <a:effectLst/>
                <a:latin typeface="Calibri" panose="020F0502020204030204" pitchFamily="34" charset="0"/>
                <a:ea typeface="Calibri" panose="020F0502020204030204" pitchFamily="34" charset="0"/>
                <a:cs typeface="Arial" panose="020B0604020202020204" pitchFamily="34" charset="0"/>
              </a:rPr>
              <a:t>IPsec</a:t>
            </a:r>
            <a:endParaRPr lang="en-US" sz="19300" dirty="0"/>
          </a:p>
        </p:txBody>
      </p:sp>
      <p:pic>
        <p:nvPicPr>
          <p:cNvPr id="4" name="Picture 3">
            <a:extLst>
              <a:ext uri="{FF2B5EF4-FFF2-40B4-BE49-F238E27FC236}">
                <a16:creationId xmlns:a16="http://schemas.microsoft.com/office/drawing/2014/main" id="{D2940355-8A68-B4BF-FB4E-DC2CFFEC6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042" y="2201254"/>
            <a:ext cx="5943600" cy="3302000"/>
          </a:xfrm>
          <a:prstGeom prst="rect">
            <a:avLst/>
          </a:prstGeom>
        </p:spPr>
      </p:pic>
    </p:spTree>
    <p:extLst>
      <p:ext uri="{BB962C8B-B14F-4D97-AF65-F5344CB8AC3E}">
        <p14:creationId xmlns:p14="http://schemas.microsoft.com/office/powerpoint/2010/main" val="2146145619"/>
      </p:ext>
    </p:extLst>
  </p:cSld>
  <p:clrMapOvr>
    <a:masterClrMapping/>
  </p:clrMapOvr>
  <p:transition>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07" y="712226"/>
            <a:ext cx="10735057" cy="5770870"/>
          </a:xfrm>
          <a:prstGeom prst="rect">
            <a:avLst/>
          </a:prstGeom>
        </p:spPr>
      </p:pic>
    </p:spTree>
    <p:extLst>
      <p:ext uri="{BB962C8B-B14F-4D97-AF65-F5344CB8AC3E}">
        <p14:creationId xmlns:p14="http://schemas.microsoft.com/office/powerpoint/2010/main" val="2541230199"/>
      </p:ext>
    </p:extLst>
  </p:cSld>
  <p:clrMapOvr>
    <a:masterClrMapping/>
  </p:clrMapOvr>
  <p:transition>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64EC6A-9EB1-C32E-F982-9751993448C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B06F646-DA0E-31E8-8955-8A2EDAF7E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881A3F60-5FE7-6C03-8994-FD6C100425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D49E7911-2E57-0EA1-D85E-02F65EBC1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9200ED2D-72F6-8517-5592-4157AA75D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E19AB7DE-7215-5F98-E373-03A601DD2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0D8332E-53E4-1C47-11F5-38AA5033F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CBEA091-0723-C9C1-F4C0-6B62BA24B5C7}"/>
              </a:ext>
            </a:extLst>
          </p:cNvPr>
          <p:cNvSpPr txBox="1"/>
          <p:nvPr/>
        </p:nvSpPr>
        <p:spPr>
          <a:xfrm>
            <a:off x="1432956" y="1392402"/>
            <a:ext cx="3618010" cy="3865674"/>
          </a:xfrm>
          <a:prstGeom prst="rect">
            <a:avLst/>
          </a:prstGeom>
          <a:noFill/>
        </p:spPr>
        <p:txBody>
          <a:bodyPr wrap="square">
            <a:spAutoFit/>
          </a:bodyPr>
          <a:lstStyle/>
          <a:p>
            <a:pPr marL="0" marR="0">
              <a:lnSpc>
                <a:spcPct val="107000"/>
              </a:lnSpc>
              <a:spcBef>
                <a:spcPts val="0"/>
              </a:spcBef>
              <a:spcAft>
                <a:spcPts val="800"/>
              </a:spcAft>
            </a:pPr>
            <a:r>
              <a:rPr lang="en-US" sz="28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What is IPsec (Internet Protocol Security)?</a:t>
            </a:r>
            <a:endParaRPr lang="en-US" sz="16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IPsec (Internet Protocol Security) is a suite of protocols and algorithms for securing data transmitted over the internet or any public network.</a:t>
            </a:r>
            <a:endParaRPr lang="en-US"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B8754397-22C3-9B08-42B1-7E5B45E717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53146" y="1815340"/>
            <a:ext cx="5426357" cy="30197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1285332"/>
      </p:ext>
    </p:extLst>
  </p:cSld>
  <p:clrMapOvr>
    <a:masterClrMapping/>
  </p:clrMapOvr>
  <p:transition>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4B6977-D4E8-97A2-B860-0988FF63EEC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18C76F-7482-2F1E-4643-5F222965D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B2109DF5-E24F-00A3-CD20-9CB735885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D7BD3B8-46E9-DB5D-CC81-7F48C46F4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EA148C3-6086-979E-7C40-41F98E147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62BEDDF0-52F0-717A-B3CA-AE63B7D5B249}"/>
              </a:ext>
            </a:extLst>
          </p:cNvPr>
          <p:cNvGraphicFramePr>
            <a:graphicFrameLocks noGrp="1"/>
          </p:cNvGraphicFramePr>
          <p:nvPr>
            <p:ph idx="1"/>
            <p:extLst>
              <p:ext uri="{D42A27DB-BD31-4B8C-83A1-F6EECF244321}">
                <p14:modId xmlns:p14="http://schemas.microsoft.com/office/powerpoint/2010/main" val="1270675979"/>
              </p:ext>
            </p:extLst>
          </p:nvPr>
        </p:nvGraphicFramePr>
        <p:xfrm>
          <a:off x="4878587" y="231649"/>
          <a:ext cx="7047250" cy="2859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44252F0-BADA-D509-D833-7B398C8ED580}"/>
              </a:ext>
            </a:extLst>
          </p:cNvPr>
          <p:cNvSpPr txBox="1"/>
          <p:nvPr/>
        </p:nvSpPr>
        <p:spPr>
          <a:xfrm>
            <a:off x="-846117" y="621980"/>
            <a:ext cx="6097978" cy="1160254"/>
          </a:xfrm>
          <a:prstGeom prst="rect">
            <a:avLst/>
          </a:prstGeom>
          <a:noFill/>
        </p:spPr>
        <p:txBody>
          <a:bodyPr wrap="square">
            <a:spAutoFit/>
          </a:bodyPr>
          <a:lstStyle/>
          <a:p>
            <a:pPr lvl="2">
              <a:lnSpc>
                <a:spcPct val="107000"/>
              </a:lnSpc>
              <a:spcAft>
                <a:spcPts val="800"/>
              </a:spcAft>
            </a:pPr>
            <a:r>
              <a:rPr lang="en-US" sz="36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How does IPsec work?</a:t>
            </a:r>
            <a:endParaRPr lang="en-US" sz="3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lvl="2">
              <a:lnSpc>
                <a:spcPct val="107000"/>
              </a:lnSpc>
              <a:spcAft>
                <a:spcPts val="800"/>
              </a:spcAft>
            </a:pPr>
            <a:endParaRPr lang="en-US" sz="2400" b="1" dirty="0">
              <a:solidFill>
                <a:schemeClr val="bg1"/>
              </a:solidFill>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259C4F5-6CE2-1F5F-E80C-84B66DB435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6274" y="3322579"/>
            <a:ext cx="7263685" cy="3354945"/>
          </a:xfrm>
          <a:prstGeom prst="rect">
            <a:avLst/>
          </a:prstGeom>
          <a:ln>
            <a:noFill/>
          </a:ln>
          <a:effectLst>
            <a:softEdge rad="112500"/>
          </a:effectLst>
        </p:spPr>
      </p:pic>
    </p:spTree>
    <p:extLst>
      <p:ext uri="{BB962C8B-B14F-4D97-AF65-F5344CB8AC3E}">
        <p14:creationId xmlns:p14="http://schemas.microsoft.com/office/powerpoint/2010/main" val="4121334698"/>
      </p:ext>
    </p:extLst>
  </p:cSld>
  <p:clrMapOvr>
    <a:masterClrMapping/>
  </p:clrMapOvr>
  <p:transition>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9BEC27-5BCA-0807-168E-2B2BEF44AE0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EF1BC17-029E-0D41-4F7D-0B64A6082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41CFB9C8-125A-D297-3FCA-8308F8DC3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72E2E986-82DE-724E-73FD-9F95555758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A48BCAD5-2BCF-0960-BD6D-B9C7AD342684}"/>
              </a:ext>
            </a:extLst>
          </p:cNvPr>
          <p:cNvSpPr>
            <a:spLocks noGrp="1"/>
          </p:cNvSpPr>
          <p:nvPr>
            <p:ph type="title"/>
          </p:nvPr>
        </p:nvSpPr>
        <p:spPr>
          <a:xfrm>
            <a:off x="838201" y="559813"/>
            <a:ext cx="10348146" cy="1283471"/>
          </a:xfrm>
        </p:spPr>
        <p:txBody>
          <a:bodyPr anchor="t">
            <a:normAutofit/>
          </a:bodyPr>
          <a:lstStyle/>
          <a:p>
            <a:r>
              <a:rPr lang="en-US"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IPsec protocols:</a:t>
            </a:r>
            <a:endParaRPr lang="en-US" sz="8800" dirty="0">
              <a:solidFill>
                <a:srgbClr val="002060"/>
              </a:solidFill>
            </a:endParaRPr>
          </a:p>
        </p:txBody>
      </p:sp>
      <p:pic>
        <p:nvPicPr>
          <p:cNvPr id="10" name="Content Placeholder 9">
            <a:extLst>
              <a:ext uri="{FF2B5EF4-FFF2-40B4-BE49-F238E27FC236}">
                <a16:creationId xmlns:a16="http://schemas.microsoft.com/office/drawing/2014/main" id="{66BBEC58-9E59-EE3F-2774-C577BE88F9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9862" y="1843284"/>
            <a:ext cx="5737787" cy="3653936"/>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35DB5D7-E054-80E7-3E82-4998CAA8DD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16" name="Content Placeholder 4">
            <a:extLst>
              <a:ext uri="{FF2B5EF4-FFF2-40B4-BE49-F238E27FC236}">
                <a16:creationId xmlns:a16="http://schemas.microsoft.com/office/drawing/2014/main" id="{5C2E7730-60FD-FD03-5B43-F65AF6E3BA8E}"/>
              </a:ext>
            </a:extLst>
          </p:cNvPr>
          <p:cNvGraphicFramePr>
            <a:graphicFrameLocks/>
          </p:cNvGraphicFramePr>
          <p:nvPr>
            <p:extLst>
              <p:ext uri="{D42A27DB-BD31-4B8C-83A1-F6EECF244321}">
                <p14:modId xmlns:p14="http://schemas.microsoft.com/office/powerpoint/2010/main" val="136176004"/>
              </p:ext>
            </p:extLst>
          </p:nvPr>
        </p:nvGraphicFramePr>
        <p:xfrm>
          <a:off x="983852" y="1297811"/>
          <a:ext cx="4612146" cy="57856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6439474"/>
      </p:ext>
    </p:extLst>
  </p:cSld>
  <p:clrMapOvr>
    <a:masterClrMapping/>
  </p:clrMapOvr>
  <p:transition>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CFB9C8-125A-D297-3FCA-8308F8DC3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Rectangle 6"/>
          <p:cNvSpPr/>
          <p:nvPr/>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35DB5D7-E054-80E7-3E82-4998CAA8DD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9" name="Picture 8">
            <a:extLst>
              <a:ext uri="{FF2B5EF4-FFF2-40B4-BE49-F238E27FC236}">
                <a16:creationId xmlns:a16="http://schemas.microsoft.com/office/drawing/2014/main" id="{72E2E986-82DE-724E-73FD-9F95555758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10" name="TextBox 9"/>
          <p:cNvSpPr txBox="1"/>
          <p:nvPr/>
        </p:nvSpPr>
        <p:spPr>
          <a:xfrm>
            <a:off x="740664" y="767875"/>
            <a:ext cx="9043416" cy="1938992"/>
          </a:xfrm>
          <a:prstGeom prst="rect">
            <a:avLst/>
          </a:prstGeom>
          <a:noFill/>
        </p:spPr>
        <p:txBody>
          <a:bodyPr wrap="square" rtlCol="0">
            <a:spAutoFit/>
          </a:bodyPr>
          <a:lstStyle/>
          <a:p>
            <a:r>
              <a:rPr lang="en-US" sz="2800" b="1" dirty="0">
                <a:solidFill>
                  <a:srgbClr val="000066"/>
                </a:solidFill>
                <a:latin typeface="Calibri" panose="020F0502020204030204" pitchFamily="34" charset="0"/>
                <a:ea typeface="Calibri" panose="020F0502020204030204" pitchFamily="34" charset="0"/>
                <a:cs typeface="Arial" panose="020B0604020202020204" pitchFamily="34" charset="0"/>
              </a:rPr>
              <a:t>IPsec modes</a:t>
            </a:r>
            <a:br>
              <a:rPr lang="en-US" sz="2800" b="1" dirty="0">
                <a:solidFill>
                  <a:srgbClr val="000066"/>
                </a:solidFill>
                <a:latin typeface="Calibri" panose="020F0502020204030204" pitchFamily="34" charset="0"/>
                <a:ea typeface="Calibri" panose="020F0502020204030204" pitchFamily="34" charset="0"/>
                <a:cs typeface="Arial" panose="020B0604020202020204" pitchFamily="34" charset="0"/>
              </a:rPr>
            </a:br>
            <a:r>
              <a:rPr lang="en-US" sz="2000" b="1" dirty="0">
                <a:solidFill>
                  <a:srgbClr val="FF0000"/>
                </a:solidFill>
                <a:latin typeface="Calibri" panose="020F0502020204030204" pitchFamily="34" charset="0"/>
                <a:ea typeface="Calibri" panose="020F0502020204030204" pitchFamily="34" charset="0"/>
                <a:cs typeface="Arial" panose="020B0604020202020204" pitchFamily="34" charset="0"/>
              </a:rPr>
              <a:t>IPsec tunnel mode</a:t>
            </a:r>
            <a:r>
              <a:rPr lang="en-US" sz="2000" b="1" dirty="0">
                <a:solidFill>
                  <a:srgbClr val="000066"/>
                </a:solidFill>
                <a:latin typeface="Calibri" panose="020F0502020204030204" pitchFamily="34" charset="0"/>
                <a:ea typeface="Calibri" panose="020F0502020204030204" pitchFamily="34" charset="0"/>
                <a:cs typeface="Arial" panose="020B0604020202020204" pitchFamily="34" charset="0"/>
              </a:rPr>
              <a:t>: </a:t>
            </a:r>
            <a:r>
              <a:rPr lang="en-US" b="1" dirty="0">
                <a:solidFill>
                  <a:srgbClr val="000066"/>
                </a:solidFill>
                <a:latin typeface="Calibri" panose="020F0502020204030204" pitchFamily="34" charset="0"/>
                <a:ea typeface="Calibri" panose="020F0502020204030204" pitchFamily="34" charset="0"/>
                <a:cs typeface="Arial" panose="020B0604020202020204" pitchFamily="34" charset="0"/>
              </a:rPr>
              <a:t>is used between two dedicated routers</a:t>
            </a:r>
            <a:br>
              <a:rPr lang="en-US" dirty="0">
                <a:solidFill>
                  <a:srgbClr val="000066"/>
                </a:solidFill>
                <a:latin typeface="Calibri" panose="020F0502020204030204" pitchFamily="34" charset="0"/>
                <a:ea typeface="Calibri" panose="020F0502020204030204" pitchFamily="34" charset="0"/>
                <a:cs typeface="Arial" panose="020B0604020202020204" pitchFamily="34" charset="0"/>
              </a:rPr>
            </a:br>
            <a:r>
              <a:rPr lang="en-US" b="1" dirty="0">
                <a:solidFill>
                  <a:srgbClr val="FF0000"/>
                </a:solidFill>
                <a:latin typeface="Calibri" panose="020F0502020204030204" pitchFamily="34" charset="0"/>
                <a:ea typeface="Calibri" panose="020F0502020204030204" pitchFamily="34" charset="0"/>
                <a:cs typeface="Arial" panose="020B0604020202020204" pitchFamily="34" charset="0"/>
              </a:rPr>
              <a:t>In transport mode</a:t>
            </a:r>
            <a:r>
              <a:rPr lang="en-US" b="1" dirty="0">
                <a:solidFill>
                  <a:srgbClr val="000066"/>
                </a:solidFill>
                <a:latin typeface="Calibri" panose="020F0502020204030204" pitchFamily="34" charset="0"/>
                <a:ea typeface="Calibri" panose="020F0502020204030204" pitchFamily="34" charset="0"/>
                <a:cs typeface="Arial" panose="020B0604020202020204" pitchFamily="34" charset="0"/>
              </a:rPr>
              <a:t>: the payload of each packet is encrypted, but the original IP header is not. Intermediary routers are thus able to view the final destination of each packet</a:t>
            </a:r>
            <a:br>
              <a:rPr lang="en-US" dirty="0">
                <a:solidFill>
                  <a:srgbClr val="000066"/>
                </a:solidFill>
                <a:latin typeface="Calibri" panose="020F0502020204030204" pitchFamily="34" charset="0"/>
                <a:ea typeface="Calibri" panose="020F0502020204030204" pitchFamily="34" charset="0"/>
                <a:cs typeface="Arial" panose="020B0604020202020204" pitchFamily="34" charset="0"/>
              </a:rPr>
            </a:br>
            <a:r>
              <a:rPr lang="en-US" b="1" dirty="0">
                <a:solidFill>
                  <a:srgbClr val="000066"/>
                </a:solidFill>
                <a:latin typeface="Calibri" panose="020F0502020204030204" pitchFamily="34" charset="0"/>
                <a:ea typeface="Calibri" panose="020F0502020204030204" pitchFamily="34" charset="0"/>
                <a:cs typeface="Arial" panose="020B0604020202020204" pitchFamily="34" charset="0"/>
              </a:rPr>
              <a:t> </a:t>
            </a:r>
            <a:br>
              <a:rPr lang="en-US" dirty="0">
                <a:solidFill>
                  <a:srgbClr val="000066"/>
                </a:solidFill>
                <a:latin typeface="Calibri" panose="020F0502020204030204" pitchFamily="34" charset="0"/>
                <a:ea typeface="Calibri" panose="020F0502020204030204" pitchFamily="34" charset="0"/>
                <a:cs typeface="Arial" panose="020B0604020202020204" pitchFamily="34" charset="0"/>
              </a:rPr>
            </a:br>
            <a:endParaRPr lang="en-US" dirty="0">
              <a:solidFill>
                <a:srgbClr val="000066"/>
              </a:solidFill>
            </a:endParaRPr>
          </a:p>
        </p:txBody>
      </p:sp>
      <p:pic>
        <p:nvPicPr>
          <p:cNvPr id="11" name="Graphic 15">
            <a:extLst>
              <a:ext uri="{FF2B5EF4-FFF2-40B4-BE49-F238E27FC236}">
                <a16:creationId xmlns:a16="http://schemas.microsoft.com/office/drawing/2014/main" id="{352832AE-CB41-D110-D224-E61C51E7EE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122" y="2982153"/>
            <a:ext cx="10734805" cy="2974340"/>
          </a:xfrm>
          <a:prstGeom prst="rect">
            <a:avLst/>
          </a:prstGeom>
        </p:spPr>
      </p:pic>
    </p:spTree>
    <p:extLst>
      <p:ext uri="{BB962C8B-B14F-4D97-AF65-F5344CB8AC3E}">
        <p14:creationId xmlns:p14="http://schemas.microsoft.com/office/powerpoint/2010/main" val="3233449210"/>
      </p:ext>
    </p:extLst>
  </p:cSld>
  <p:clrMapOvr>
    <a:masterClrMapping/>
  </p:clrMapOvr>
  <p:transition>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1E7B9D-3B47-B3F4-7DEE-5289C462F68A}"/>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77BE324F-4414-2EA9-CF61-D216945E1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D07120F9-4DB0-02A9-B259-6E65B718E9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666280F1-3FC8-F794-1584-54D82B366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03002261-93F9-6290-64C7-621AA9B0D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9FE1B9E3-601B-8F09-2302-B1DC0A3F6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480E62AB-ED3C-257F-5D7A-CD2E32EC5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4A26D3-5091-56FE-EF79-56E36FDD704E}"/>
              </a:ext>
            </a:extLst>
          </p:cNvPr>
          <p:cNvSpPr>
            <a:spLocks noGrp="1"/>
          </p:cNvSpPr>
          <p:nvPr>
            <p:ph type="title"/>
          </p:nvPr>
        </p:nvSpPr>
        <p:spPr>
          <a:xfrm>
            <a:off x="1685536" y="696201"/>
            <a:ext cx="3776416" cy="2912691"/>
          </a:xfrm>
        </p:spPr>
        <p:txBody>
          <a:bodyPr vert="horz" lIns="91440" tIns="45720" rIns="91440" bIns="45720" rtlCol="0" anchor="b">
            <a:noAutofit/>
          </a:bodyPr>
          <a:lstStyle/>
          <a:p>
            <a:br>
              <a:rPr lang="en-US" sz="6600" dirty="0">
                <a:effectLst/>
                <a:latin typeface="Calibri" panose="020F0502020204030204" pitchFamily="34" charset="0"/>
                <a:ea typeface="Calibri" panose="020F0502020204030204" pitchFamily="34" charset="0"/>
                <a:cs typeface="Arial" panose="020B0604020202020204" pitchFamily="34" charset="0"/>
              </a:rPr>
            </a:br>
            <a:br>
              <a:rPr lang="en-US" sz="6600" dirty="0">
                <a:effectLst/>
                <a:latin typeface="Calibri" panose="020F0502020204030204" pitchFamily="34" charset="0"/>
                <a:ea typeface="Calibri" panose="020F0502020204030204" pitchFamily="34" charset="0"/>
                <a:cs typeface="Arial" panose="020B0604020202020204" pitchFamily="34" charset="0"/>
              </a:rPr>
            </a:br>
            <a:r>
              <a:rPr lang="en-US" sz="9600" dirty="0">
                <a:effectLst/>
                <a:latin typeface="Calibri" panose="020F0502020204030204" pitchFamily="34" charset="0"/>
                <a:ea typeface="Calibri" panose="020F0502020204030204" pitchFamily="34" charset="0"/>
                <a:cs typeface="Arial" panose="020B0604020202020204" pitchFamily="34" charset="0"/>
              </a:rPr>
              <a:t>VoIP</a:t>
            </a:r>
            <a:endParaRPr lang="en-US" sz="19300" dirty="0"/>
          </a:p>
        </p:txBody>
      </p:sp>
      <p:pic>
        <p:nvPicPr>
          <p:cNvPr id="7" name="Picture 6">
            <a:extLst>
              <a:ext uri="{FF2B5EF4-FFF2-40B4-BE49-F238E27FC236}">
                <a16:creationId xmlns:a16="http://schemas.microsoft.com/office/drawing/2014/main" id="{699460E9-CCE7-6C14-68F7-0131CB521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562" y="2401378"/>
            <a:ext cx="5943600" cy="3097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BD296DB5-183D-A08C-8E38-05214034497A}"/>
              </a:ext>
            </a:extLst>
          </p:cNvPr>
          <p:cNvSpPr txBox="1"/>
          <p:nvPr/>
        </p:nvSpPr>
        <p:spPr>
          <a:xfrm>
            <a:off x="382044" y="4513093"/>
            <a:ext cx="6100174" cy="1365887"/>
          </a:xfrm>
          <a:prstGeom prst="rect">
            <a:avLst/>
          </a:prstGeom>
          <a:noFill/>
        </p:spPr>
        <p:txBody>
          <a:bodyPr wrap="square">
            <a:spAutoFit/>
          </a:bodyPr>
          <a:lstStyle/>
          <a:p>
            <a:pPr marL="0" marR="0">
              <a:lnSpc>
                <a:spcPct val="107000"/>
              </a:lnSpc>
              <a:spcBef>
                <a:spcPts val="0"/>
              </a:spcBef>
              <a:spcAft>
                <a:spcPts val="800"/>
              </a:spcAft>
            </a:pPr>
            <a:r>
              <a:rPr lang="en-US" sz="3200" b="1" dirty="0">
                <a:solidFill>
                  <a:srgbClr val="000066"/>
                </a:solidFill>
                <a:effectLst/>
                <a:latin typeface="Calibri" panose="020F0502020204030204" pitchFamily="34" charset="0"/>
                <a:ea typeface="Calibri" panose="020F0502020204030204" pitchFamily="34" charset="0"/>
                <a:cs typeface="Arial" panose="020B0604020202020204" pitchFamily="34" charset="0"/>
              </a:rPr>
              <a:t>What is </a:t>
            </a:r>
            <a:r>
              <a:rPr lang="en-US" sz="3200" b="1" dirty="0" err="1">
                <a:solidFill>
                  <a:srgbClr val="000066"/>
                </a:solidFill>
                <a:effectLst/>
                <a:latin typeface="Calibri" panose="020F0502020204030204" pitchFamily="34" charset="0"/>
                <a:ea typeface="Calibri" panose="020F0502020204030204" pitchFamily="34" charset="0"/>
                <a:cs typeface="Arial" panose="020B0604020202020204" pitchFamily="34" charset="0"/>
              </a:rPr>
              <a:t>voip</a:t>
            </a:r>
            <a:r>
              <a:rPr lang="en-US" sz="3200" b="1" dirty="0">
                <a:solidFill>
                  <a:srgbClr val="000066"/>
                </a:solidFill>
                <a:effectLst/>
                <a:latin typeface="Calibri" panose="020F0502020204030204" pitchFamily="34" charset="0"/>
                <a:ea typeface="Calibri" panose="020F0502020204030204" pitchFamily="34" charset="0"/>
                <a:cs typeface="Arial" panose="020B0604020202020204" pitchFamily="34" charset="0"/>
              </a:rPr>
              <a:t>?</a:t>
            </a:r>
            <a:endParaRPr lang="en-US" sz="1800" dirty="0">
              <a:solidFill>
                <a:srgbClr val="00006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solidFill>
                  <a:srgbClr val="000066"/>
                </a:solidFill>
                <a:effectLst/>
                <a:latin typeface="Calibri" panose="020F0502020204030204" pitchFamily="34" charset="0"/>
                <a:ea typeface="Calibri" panose="020F0502020204030204" pitchFamily="34" charset="0"/>
                <a:cs typeface="Arial" panose="020B0604020202020204" pitchFamily="34" charset="0"/>
              </a:rPr>
              <a:t>VoIP is a technology that allows you to make phone calls using the internet instead of traditional telephone lines</a:t>
            </a:r>
            <a:r>
              <a:rPr lang="en-US" sz="1800" dirty="0">
                <a:solidFill>
                  <a:srgbClr val="000066"/>
                </a:solidFill>
                <a:effectLst/>
                <a:latin typeface="Calibri" panose="020F050202020403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4224067994"/>
      </p:ext>
    </p:extLst>
  </p:cSld>
  <p:clrMapOvr>
    <a:masterClrMapping/>
  </p:clrMapOvr>
  <p:transition>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E2F108-523A-D381-D78C-F2456A15959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CFA6F0-BCC4-5A29-9974-135975C89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8161850-3DC7-D3C3-2622-6620159C5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9BE10E79-0C41-785C-0EB4-5C204CF8E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EF178EDB-4E94-A219-2E7E-49E282973EF8}"/>
              </a:ext>
            </a:extLst>
          </p:cNvPr>
          <p:cNvSpPr>
            <a:spLocks noGrp="1"/>
          </p:cNvSpPr>
          <p:nvPr>
            <p:ph type="title"/>
          </p:nvPr>
        </p:nvSpPr>
        <p:spPr>
          <a:xfrm>
            <a:off x="587400" y="948253"/>
            <a:ext cx="10348146" cy="3307157"/>
          </a:xfrm>
        </p:spPr>
        <p:txBody>
          <a:bodyPr anchor="t">
            <a:normAutofit/>
          </a:bodyPr>
          <a:lstStyle/>
          <a:p>
            <a:r>
              <a:rPr lang="en-US" sz="2800" dirty="0">
                <a:solidFill>
                  <a:srgbClr val="000066"/>
                </a:solidFill>
                <a:effectLst/>
                <a:latin typeface="Calibri" panose="020F0502020204030204" pitchFamily="34" charset="0"/>
                <a:ea typeface="Calibri" panose="020F0502020204030204" pitchFamily="34" charset="0"/>
                <a:cs typeface="Arial" panose="020B0604020202020204" pitchFamily="34" charset="0"/>
              </a:rPr>
              <a:t>Voice-over-Internet Protocol converts the voice signal used in traditional phone technology into a digital signal that travels through the Internet instead of through analog telephone lines.</a:t>
            </a:r>
            <a:br>
              <a:rPr lang="en-US" sz="2800" dirty="0">
                <a:solidFill>
                  <a:srgbClr val="000066"/>
                </a:solidFill>
                <a:effectLst/>
                <a:latin typeface="Calibri" panose="020F0502020204030204" pitchFamily="34" charset="0"/>
                <a:ea typeface="Calibri" panose="020F0502020204030204" pitchFamily="34" charset="0"/>
                <a:cs typeface="Arial" panose="020B0604020202020204" pitchFamily="34" charset="0"/>
              </a:rPr>
            </a:br>
            <a:endParaRPr lang="en-US" sz="6000" dirty="0">
              <a:solidFill>
                <a:srgbClr val="000066"/>
              </a:solidFill>
            </a:endParaRPr>
          </a:p>
        </p:txBody>
      </p:sp>
      <p:pic>
        <p:nvPicPr>
          <p:cNvPr id="15" name="Picture 14">
            <a:extLst>
              <a:ext uri="{FF2B5EF4-FFF2-40B4-BE49-F238E27FC236}">
                <a16:creationId xmlns:a16="http://schemas.microsoft.com/office/drawing/2014/main" id="{C86E1DD4-3FE7-AE8B-F925-CEF7C1EC62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19" name="Picture 18">
            <a:extLst>
              <a:ext uri="{FF2B5EF4-FFF2-40B4-BE49-F238E27FC236}">
                <a16:creationId xmlns:a16="http://schemas.microsoft.com/office/drawing/2014/main" id="{AE0102B2-54FD-79E2-FD34-46926E261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8002" y="2719661"/>
            <a:ext cx="5943600" cy="3341370"/>
          </a:xfrm>
          <a:prstGeom prst="rect">
            <a:avLst/>
          </a:prstGeom>
        </p:spPr>
      </p:pic>
    </p:spTree>
    <p:extLst>
      <p:ext uri="{BB962C8B-B14F-4D97-AF65-F5344CB8AC3E}">
        <p14:creationId xmlns:p14="http://schemas.microsoft.com/office/powerpoint/2010/main" val="4000164498"/>
      </p:ext>
    </p:extLst>
  </p:cSld>
  <p:clrMapOvr>
    <a:masterClrMapping/>
  </p:clrMapOvr>
  <p:transition>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B265BD-2ED0-6EB0-C9D7-A7822C6F03B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87D09F5-01C8-6586-AA13-63FF19764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759D6F84-DA03-683D-904E-9CD841717B3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4A82B785-163B-4707-6EF8-C14B56AAB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B8F360E-79DC-D60D-ADF5-6DDB2A19A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7228FC7-CE6D-03F1-A7C0-0CE4AD1EC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A44F2EB-8E1E-9645-0BAD-C0272772F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474AD-63A3-BC62-0AF5-D7C17D267921}"/>
              </a:ext>
            </a:extLst>
          </p:cNvPr>
          <p:cNvSpPr>
            <a:spLocks noGrp="1"/>
          </p:cNvSpPr>
          <p:nvPr>
            <p:ph type="title"/>
          </p:nvPr>
        </p:nvSpPr>
        <p:spPr>
          <a:xfrm>
            <a:off x="3147164" y="857143"/>
            <a:ext cx="5410200" cy="1997075"/>
          </a:xfrm>
        </p:spPr>
        <p:txBody>
          <a:bodyPr vert="horz" lIns="91440" tIns="45720" rIns="91440" bIns="45720" rtlCol="0" anchor="ctr">
            <a:normAutofit/>
          </a:bodyPr>
          <a:lstStyle/>
          <a:p>
            <a:r>
              <a:rPr lang="en-US" sz="3600" b="1" dirty="0">
                <a:solidFill>
                  <a:srgbClr val="000066"/>
                </a:solidFill>
                <a:effectLst/>
                <a:latin typeface="Arial" panose="020B0604020202020204" pitchFamily="34" charset="0"/>
                <a:ea typeface="Calibri" panose="020F0502020204030204" pitchFamily="34" charset="0"/>
                <a:cs typeface="Arial" panose="020B0604020202020204" pitchFamily="34" charset="0"/>
              </a:rPr>
              <a:t>How Does VoIP Work</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sz="3600" dirty="0">
              <a:solidFill>
                <a:srgbClr val="002060"/>
              </a:solidFill>
            </a:endParaRPr>
          </a:p>
        </p:txBody>
      </p:sp>
      <p:sp>
        <p:nvSpPr>
          <p:cNvPr id="5" name="Text Placeholder 4">
            <a:extLst>
              <a:ext uri="{FF2B5EF4-FFF2-40B4-BE49-F238E27FC236}">
                <a16:creationId xmlns:a16="http://schemas.microsoft.com/office/drawing/2014/main" id="{809CA664-63DE-D2B9-3D0A-766B768309B4}"/>
              </a:ext>
            </a:extLst>
          </p:cNvPr>
          <p:cNvSpPr>
            <a:spLocks noGrp="1"/>
          </p:cNvSpPr>
          <p:nvPr>
            <p:ph type="body" sz="half" idx="2"/>
          </p:nvPr>
        </p:nvSpPr>
        <p:spPr>
          <a:xfrm>
            <a:off x="953647" y="2051348"/>
            <a:ext cx="10278581" cy="3811588"/>
          </a:xfrm>
        </p:spPr>
        <p:txBody>
          <a:bodyPr/>
          <a:lstStyle/>
          <a:p>
            <a:r>
              <a:rPr lang="en-US" sz="3200" dirty="0">
                <a:solidFill>
                  <a:srgbClr val="000066"/>
                </a:solidFill>
                <a:effectLst/>
                <a:latin typeface="Calibri" panose="020F0502020204030204" pitchFamily="34" charset="0"/>
                <a:ea typeface="Calibri" panose="020F0502020204030204" pitchFamily="34" charset="0"/>
                <a:cs typeface="Arial" panose="020B0604020202020204" pitchFamily="34" charset="0"/>
              </a:rPr>
              <a:t>VoIP converts your voice into a digital format, compresses it, and sends it over the internet.</a:t>
            </a:r>
          </a:p>
          <a:p>
            <a:endParaRPr lang="en-US" dirty="0"/>
          </a:p>
        </p:txBody>
      </p:sp>
      <p:pic>
        <p:nvPicPr>
          <p:cNvPr id="9" name="Picture 8">
            <a:extLst>
              <a:ext uri="{FF2B5EF4-FFF2-40B4-BE49-F238E27FC236}">
                <a16:creationId xmlns:a16="http://schemas.microsoft.com/office/drawing/2014/main" id="{1889BD49-047C-FF07-D77E-DC77A5B35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011" y="3593817"/>
            <a:ext cx="5943600" cy="1865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5675489"/>
      </p:ext>
    </p:extLst>
  </p:cSld>
  <p:clrMapOvr>
    <a:masterClrMapping/>
  </p:clrMapOvr>
  <p:transition>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D1B7B6-ED91-F9CD-6B08-D99A997A212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D04A14-AF30-1615-EF20-5D223F78B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C3F0586C-1147-A9E0-204E-BB3D64A0E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C297BC51-67E2-2949-55C9-C8F3F10FEE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E9956D0F-D9DD-878D-171B-A478844E92DB}"/>
              </a:ext>
            </a:extLst>
          </p:cNvPr>
          <p:cNvSpPr>
            <a:spLocks noGrp="1"/>
          </p:cNvSpPr>
          <p:nvPr>
            <p:ph type="title"/>
          </p:nvPr>
        </p:nvSpPr>
        <p:spPr>
          <a:xfrm>
            <a:off x="1119954" y="1066082"/>
            <a:ext cx="10348146" cy="3307157"/>
          </a:xfrm>
        </p:spPr>
        <p:txBody>
          <a:bodyPr anchor="t">
            <a:normAutofit/>
          </a:bodyPr>
          <a:lstStyle/>
          <a:p>
            <a:r>
              <a:rPr lang="en-US" dirty="0">
                <a:solidFill>
                  <a:srgbClr val="000066"/>
                </a:solidFill>
                <a:effectLst/>
                <a:latin typeface="Calibri" panose="020F0502020204030204" pitchFamily="34" charset="0"/>
                <a:ea typeface="Calibri" panose="020F0502020204030204" pitchFamily="34" charset="0"/>
                <a:cs typeface="Arial" panose="020B0604020202020204" pitchFamily="34" charset="0"/>
              </a:rPr>
              <a:t>Essential components for VoIP calling</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sz="6000" dirty="0">
              <a:solidFill>
                <a:srgbClr val="000066"/>
              </a:solidFill>
            </a:endParaRPr>
          </a:p>
        </p:txBody>
      </p:sp>
      <p:pic>
        <p:nvPicPr>
          <p:cNvPr id="15" name="Picture 14">
            <a:extLst>
              <a:ext uri="{FF2B5EF4-FFF2-40B4-BE49-F238E27FC236}">
                <a16:creationId xmlns:a16="http://schemas.microsoft.com/office/drawing/2014/main" id="{3C09C4A8-AD6C-0250-6803-B89E727AD5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3" name="Picture 2">
            <a:extLst>
              <a:ext uri="{FF2B5EF4-FFF2-40B4-BE49-F238E27FC236}">
                <a16:creationId xmlns:a16="http://schemas.microsoft.com/office/drawing/2014/main" id="{902EC8A0-0564-07F2-11A1-F23BB3E20AF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118" y="2238576"/>
            <a:ext cx="7472819" cy="3736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8239985"/>
      </p:ext>
    </p:extLst>
  </p:cSld>
  <p:clrMapOvr>
    <a:masterClrMapping/>
  </p:clrMapOvr>
  <p:transition>
    <p:pull/>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256BFB-8BF5-12C5-A483-0F1757F116E1}"/>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4C21FB6-87B3-0793-6945-37229E130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E6EDEDE-382B-4EB4-9376-322FB835AD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C458F182-C5EB-3C5C-45FB-EB7C04698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65594D-84B2-CA8B-B827-4BDC2C7B2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7E44445A-ABDE-C4F8-5C9D-06A6750C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53DF0CC-099F-E565-7035-21C50255B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25996-A909-C443-95BA-F8EB7E9828F0}"/>
              </a:ext>
            </a:extLst>
          </p:cNvPr>
          <p:cNvSpPr>
            <a:spLocks noGrp="1"/>
          </p:cNvSpPr>
          <p:nvPr>
            <p:ph type="title"/>
          </p:nvPr>
        </p:nvSpPr>
        <p:spPr>
          <a:xfrm>
            <a:off x="3147164" y="857143"/>
            <a:ext cx="5410200" cy="1997075"/>
          </a:xfrm>
        </p:spPr>
        <p:txBody>
          <a:bodyPr vert="horz" lIns="91440" tIns="45720" rIns="91440" bIns="45720" rtlCol="0" anchor="ctr">
            <a:normAutofit/>
          </a:bodyPr>
          <a:lstStyle/>
          <a:p>
            <a:r>
              <a:rPr lang="en-US" sz="4400" b="1" dirty="0">
                <a:solidFill>
                  <a:srgbClr val="000066"/>
                </a:solidFill>
                <a:effectLst/>
                <a:latin typeface="Calibri" panose="020F0502020204030204" pitchFamily="34" charset="0"/>
                <a:ea typeface="Times New Roman" panose="02020603050405020304" pitchFamily="18" charset="0"/>
                <a:cs typeface="Times New Roman" panose="02020603050405020304" pitchFamily="18" charset="0"/>
              </a:rPr>
              <a:t>Design for simplicity</a:t>
            </a:r>
            <a:b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sz="3600" dirty="0">
              <a:solidFill>
                <a:srgbClr val="002060"/>
              </a:solidFill>
            </a:endParaRPr>
          </a:p>
        </p:txBody>
      </p:sp>
      <p:pic>
        <p:nvPicPr>
          <p:cNvPr id="6" name="Picture 5">
            <a:extLst>
              <a:ext uri="{FF2B5EF4-FFF2-40B4-BE49-F238E27FC236}">
                <a16:creationId xmlns:a16="http://schemas.microsoft.com/office/drawing/2014/main" id="{295C9638-319D-8C58-6C71-D8297E7F4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011" y="2475923"/>
            <a:ext cx="5943600" cy="257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8729447"/>
      </p:ext>
    </p:extLst>
  </p:cSld>
  <p:clrMapOvr>
    <a:masterClrMapping/>
  </p:clrMapOvr>
  <p:transition>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D8C85F-D9E7-6BB7-76C6-C9F2A20B287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1E6C6B-886E-D04A-6B3E-28B80D177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662679F-B450-E4FD-48F1-0F67C63E2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83A9063-52DD-ADF1-34F4-E51875D265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E468D665-1B85-57CF-CCFE-57AF1E2770B1}"/>
              </a:ext>
            </a:extLst>
          </p:cNvPr>
          <p:cNvSpPr>
            <a:spLocks noGrp="1"/>
          </p:cNvSpPr>
          <p:nvPr>
            <p:ph type="title"/>
          </p:nvPr>
        </p:nvSpPr>
        <p:spPr>
          <a:xfrm>
            <a:off x="1119954" y="889717"/>
            <a:ext cx="10348146" cy="3307157"/>
          </a:xfrm>
        </p:spPr>
        <p:txBody>
          <a:bodyPr anchor="t">
            <a:normAutofit/>
          </a:bodyPr>
          <a:lstStyle/>
          <a:p>
            <a:r>
              <a:rPr lang="en-US" sz="3600" dirty="0">
                <a:solidFill>
                  <a:srgbClr val="000066"/>
                </a:solidFill>
                <a:effectLst/>
                <a:latin typeface="Times New Roman" panose="02020603050405020304" pitchFamily="18" charset="0"/>
                <a:ea typeface="Times New Roman" panose="02020603050405020304" pitchFamily="18" charset="0"/>
              </a:rPr>
              <a:t>Ip phone </a:t>
            </a:r>
            <a:br>
              <a:rPr lang="en-US" sz="1800" dirty="0">
                <a:effectLst/>
                <a:latin typeface="Times New Roman" panose="02020603050405020304" pitchFamily="18" charset="0"/>
                <a:ea typeface="Times New Roman" panose="02020603050405020304" pitchFamily="18" charset="0"/>
              </a:rPr>
            </a:br>
            <a:endParaRPr lang="en-US" sz="6000" dirty="0">
              <a:solidFill>
                <a:srgbClr val="000066"/>
              </a:solidFill>
            </a:endParaRPr>
          </a:p>
        </p:txBody>
      </p:sp>
      <p:pic>
        <p:nvPicPr>
          <p:cNvPr id="15" name="Picture 14">
            <a:extLst>
              <a:ext uri="{FF2B5EF4-FFF2-40B4-BE49-F238E27FC236}">
                <a16:creationId xmlns:a16="http://schemas.microsoft.com/office/drawing/2014/main" id="{7D9F259C-AED7-F0F9-F958-B77013144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4" name="Picture 3">
            <a:extLst>
              <a:ext uri="{FF2B5EF4-FFF2-40B4-BE49-F238E27FC236}">
                <a16:creationId xmlns:a16="http://schemas.microsoft.com/office/drawing/2014/main" id="{D1818EDB-18F7-C7C6-0DB5-5FA662FB9F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5101" y="1828800"/>
            <a:ext cx="5911659" cy="4684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931697"/>
      </p:ext>
    </p:extLst>
  </p:cSld>
  <p:clrMapOvr>
    <a:masterClrMapping/>
  </p:clrMapOvr>
  <p:transition>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216" y="1024129"/>
            <a:ext cx="8503920" cy="518464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73566581"/>
      </p:ext>
    </p:extLst>
  </p:cSld>
  <p:clrMapOvr>
    <a:masterClrMapping/>
  </p:clrMapOvr>
  <p:transition>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25E1C0-F009-AE82-845D-D8AC87EE7F7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BDE7B7-A14D-A3D9-1D31-F775BC08E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CA26017-CFE0-A6E3-F3D9-7DCDD7AD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AA227F1-C95F-7859-6F56-BDA1ABB0E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E0AA26C-E2A3-3185-1C16-8617539A4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7">
            <a:extLst>
              <a:ext uri="{FF2B5EF4-FFF2-40B4-BE49-F238E27FC236}">
                <a16:creationId xmlns:a16="http://schemas.microsoft.com/office/drawing/2014/main" id="{9B148200-6281-8884-658D-409F029614F3}"/>
              </a:ext>
            </a:extLst>
          </p:cNvPr>
          <p:cNvGraphicFramePr>
            <a:graphicFrameLocks noGrp="1"/>
          </p:cNvGraphicFramePr>
          <p:nvPr>
            <p:ph idx="1"/>
            <p:extLst>
              <p:ext uri="{D42A27DB-BD31-4B8C-83A1-F6EECF244321}">
                <p14:modId xmlns:p14="http://schemas.microsoft.com/office/powerpoint/2010/main" val="4278707311"/>
              </p:ext>
            </p:extLst>
          </p:nvPr>
        </p:nvGraphicFramePr>
        <p:xfrm>
          <a:off x="4535599" y="1331118"/>
          <a:ext cx="7178458"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747AFAEE-28D6-386C-1A88-6E019D43E7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4571999" cy="6858000"/>
          </a:xfrm>
          <a:prstGeom prst="rect">
            <a:avLst/>
          </a:prstGeom>
        </p:spPr>
      </p:pic>
      <p:sp>
        <p:nvSpPr>
          <p:cNvPr id="2" name="TextBox 1"/>
          <p:cNvSpPr txBox="1"/>
          <p:nvPr/>
        </p:nvSpPr>
        <p:spPr>
          <a:xfrm>
            <a:off x="5020056" y="548640"/>
            <a:ext cx="5843016" cy="584775"/>
          </a:xfrm>
          <a:prstGeom prst="rect">
            <a:avLst/>
          </a:prstGeom>
          <a:noFill/>
        </p:spPr>
        <p:txBody>
          <a:bodyPr wrap="square" rtlCol="0">
            <a:spAutoFit/>
          </a:bodyPr>
          <a:lstStyle/>
          <a:p>
            <a:r>
              <a:rPr lang="en-GB" sz="3200" b="1" dirty="0">
                <a:solidFill>
                  <a:srgbClr val="000066"/>
                </a:solidFill>
              </a:rPr>
              <a:t>Booting process for </a:t>
            </a:r>
            <a:r>
              <a:rPr lang="en-GB" sz="3200" b="1" dirty="0" err="1">
                <a:solidFill>
                  <a:srgbClr val="000066"/>
                </a:solidFill>
              </a:rPr>
              <a:t>ip</a:t>
            </a:r>
            <a:r>
              <a:rPr lang="en-GB" sz="3200" b="1" dirty="0">
                <a:solidFill>
                  <a:srgbClr val="000066"/>
                </a:solidFill>
              </a:rPr>
              <a:t> phone</a:t>
            </a:r>
            <a:endParaRPr lang="en-US" sz="3200" b="1" dirty="0">
              <a:solidFill>
                <a:srgbClr val="000066"/>
              </a:solidFill>
            </a:endParaRPr>
          </a:p>
        </p:txBody>
      </p:sp>
    </p:spTree>
    <p:extLst>
      <p:ext uri="{BB962C8B-B14F-4D97-AF65-F5344CB8AC3E}">
        <p14:creationId xmlns:p14="http://schemas.microsoft.com/office/powerpoint/2010/main" val="2312167510"/>
      </p:ext>
    </p:extLst>
  </p:cSld>
  <p:clrMapOvr>
    <a:masterClrMapping/>
  </p:clrMapOvr>
  <p:transition>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9768" y="1642122"/>
            <a:ext cx="8659368" cy="707886"/>
          </a:xfrm>
          <a:prstGeom prst="rect">
            <a:avLst/>
          </a:prstGeom>
          <a:noFill/>
        </p:spPr>
        <p:txBody>
          <a:bodyPr wrap="square" rtlCol="0">
            <a:spAutoFit/>
          </a:bodyPr>
          <a:lstStyle/>
          <a:p>
            <a:r>
              <a:rPr lang="en-GB" sz="4000" b="1" dirty="0">
                <a:solidFill>
                  <a:schemeClr val="accent1"/>
                </a:solidFill>
              </a:rPr>
              <a:t>Advantages of Voice over IP</a:t>
            </a:r>
            <a:endParaRPr lang="en-US" sz="4000" b="1" dirty="0">
              <a:solidFill>
                <a:schemeClr val="accent1"/>
              </a:solidFill>
            </a:endParaRPr>
          </a:p>
        </p:txBody>
      </p:sp>
      <p:sp>
        <p:nvSpPr>
          <p:cNvPr id="3" name="TextBox 2"/>
          <p:cNvSpPr txBox="1"/>
          <p:nvPr/>
        </p:nvSpPr>
        <p:spPr>
          <a:xfrm>
            <a:off x="1197864" y="2982051"/>
            <a:ext cx="5504688" cy="1323439"/>
          </a:xfrm>
          <a:prstGeom prst="rect">
            <a:avLst/>
          </a:prstGeom>
          <a:noFill/>
        </p:spPr>
        <p:txBody>
          <a:bodyPr wrap="square" rtlCol="0">
            <a:spAutoFit/>
          </a:bodyPr>
          <a:lstStyle/>
          <a:p>
            <a:pPr marL="285750" indent="-285750">
              <a:buFont typeface="Arial" pitchFamily="34" charset="0"/>
              <a:buChar char="•"/>
            </a:pPr>
            <a:r>
              <a:rPr lang="en-GB" sz="2000" dirty="0">
                <a:solidFill>
                  <a:schemeClr val="bg1"/>
                </a:solidFill>
              </a:rPr>
              <a:t>Lower cost</a:t>
            </a:r>
          </a:p>
          <a:p>
            <a:pPr marL="285750" indent="-285750">
              <a:buFont typeface="Arial" pitchFamily="34" charset="0"/>
              <a:buChar char="•"/>
            </a:pPr>
            <a:r>
              <a:rPr lang="en-GB" sz="2000" dirty="0">
                <a:solidFill>
                  <a:schemeClr val="bg1"/>
                </a:solidFill>
              </a:rPr>
              <a:t>High –quality sound</a:t>
            </a:r>
          </a:p>
          <a:p>
            <a:pPr marL="285750" indent="-285750">
              <a:buFont typeface="Arial" pitchFamily="34" charset="0"/>
              <a:buChar char="•"/>
            </a:pPr>
            <a:r>
              <a:rPr lang="en-GB" sz="2000" dirty="0">
                <a:solidFill>
                  <a:schemeClr val="bg1"/>
                </a:solidFill>
              </a:rPr>
              <a:t>Call any one worldwide</a:t>
            </a:r>
          </a:p>
          <a:p>
            <a:pPr marL="285750" indent="-285750">
              <a:buFont typeface="Arial" pitchFamily="34" charset="0"/>
              <a:buChar char="•"/>
            </a:pPr>
            <a:r>
              <a:rPr lang="en-GB" sz="2000" dirty="0">
                <a:solidFill>
                  <a:schemeClr val="bg1"/>
                </a:solidFill>
              </a:rPr>
              <a:t>Easy to manage</a:t>
            </a:r>
            <a:endParaRPr lang="en-US" sz="20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680" y="2382012"/>
            <a:ext cx="4142232" cy="3771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297611"/>
      </p:ext>
    </p:extLst>
  </p:cSld>
  <p:clrMapOvr>
    <a:masterClrMapping/>
  </p:clrMapOvr>
  <p:transition>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EA4334-6948-CF53-774E-85AA670B62E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7FA05E-6AFF-4DC3-DFE9-530D128DC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6646697-BC57-578D-4F07-995B153CF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7A804373-8082-3BB3-63DC-048FBAF6C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1A58964-5A34-9C54-1F14-F4044BC13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7">
            <a:extLst>
              <a:ext uri="{FF2B5EF4-FFF2-40B4-BE49-F238E27FC236}">
                <a16:creationId xmlns:a16="http://schemas.microsoft.com/office/drawing/2014/main" id="{28EA56D1-1A47-8BB3-23B8-F57D6571C4D6}"/>
              </a:ext>
            </a:extLst>
          </p:cNvPr>
          <p:cNvGraphicFramePr>
            <a:graphicFrameLocks noGrp="1"/>
          </p:cNvGraphicFramePr>
          <p:nvPr>
            <p:ph idx="1"/>
            <p:extLst>
              <p:ext uri="{D42A27DB-BD31-4B8C-83A1-F6EECF244321}">
                <p14:modId xmlns:p14="http://schemas.microsoft.com/office/powerpoint/2010/main" val="2192418239"/>
              </p:ext>
            </p:extLst>
          </p:nvPr>
        </p:nvGraphicFramePr>
        <p:xfrm>
          <a:off x="4535598" y="1331118"/>
          <a:ext cx="7526965"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05E550F5-B194-BC0C-A58B-7C1941C3DBCA}"/>
              </a:ext>
            </a:extLst>
          </p:cNvPr>
          <p:cNvSpPr txBox="1"/>
          <p:nvPr/>
        </p:nvSpPr>
        <p:spPr>
          <a:xfrm>
            <a:off x="391437" y="2844224"/>
            <a:ext cx="6093912" cy="584775"/>
          </a:xfrm>
          <a:prstGeom prst="rect">
            <a:avLst/>
          </a:prstGeom>
          <a:noFill/>
        </p:spPr>
        <p:txBody>
          <a:bodyPr wrap="square">
            <a:spAutoFit/>
          </a:bodyPr>
          <a:lstStyle/>
          <a:p>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Disadvantages of VoIP</a:t>
            </a:r>
            <a:endParaRPr lang="en-US" sz="3200" dirty="0">
              <a:solidFill>
                <a:schemeClr val="bg1"/>
              </a:solidFill>
            </a:endParaRPr>
          </a:p>
        </p:txBody>
      </p:sp>
    </p:spTree>
    <p:extLst>
      <p:ext uri="{BB962C8B-B14F-4D97-AF65-F5344CB8AC3E}">
        <p14:creationId xmlns:p14="http://schemas.microsoft.com/office/powerpoint/2010/main" val="1608185795"/>
      </p:ext>
    </p:extLst>
  </p:cSld>
  <p:clrMapOvr>
    <a:masterClrMapping/>
  </p:clrMapOvr>
  <p:transition>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1114-FB2A-7B1A-A7E5-D414346B2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E2AA8-6A93-4F64-4B91-230B932B2B82}"/>
              </a:ext>
            </a:extLst>
          </p:cNvPr>
          <p:cNvSpPr>
            <a:spLocks noGrp="1"/>
          </p:cNvSpPr>
          <p:nvPr>
            <p:ph type="title"/>
          </p:nvPr>
        </p:nvSpPr>
        <p:spPr>
          <a:xfrm>
            <a:off x="838200" y="365760"/>
            <a:ext cx="10515600" cy="2341814"/>
          </a:xfrm>
        </p:spPr>
        <p:txBody>
          <a:bodyPr>
            <a:normAutofit/>
          </a:bodyPr>
          <a:lstStyle/>
          <a:p>
            <a:pPr marL="0" marR="0">
              <a:spcBef>
                <a:spcPts val="0"/>
              </a:spcBef>
              <a:spcAft>
                <a:spcPts val="800"/>
              </a:spcAft>
            </a:pPr>
            <a:r>
              <a:rPr lang="en-US" sz="4400" dirty="0">
                <a:latin typeface="ADLaM Display" panose="02010000000000000000" pitchFamily="2" charset="0"/>
                <a:ea typeface="ADLaM Display" panose="02010000000000000000" pitchFamily="2" charset="0"/>
                <a:cs typeface="ADLaM Display" panose="02010000000000000000" pitchFamily="2" charset="0"/>
              </a:rPr>
              <a:t>Firewall</a:t>
            </a:r>
            <a:endParaRPr lang="en-US" dirty="0"/>
          </a:p>
        </p:txBody>
      </p:sp>
      <p:pic>
        <p:nvPicPr>
          <p:cNvPr id="9" name="Content Placeholder 8" descr="A computer in a circular shape&#10;&#10;Description automatically generated">
            <a:extLst>
              <a:ext uri="{FF2B5EF4-FFF2-40B4-BE49-F238E27FC236}">
                <a16:creationId xmlns:a16="http://schemas.microsoft.com/office/drawing/2014/main" id="{5B895C03-0371-A22F-4C2D-FB8082345A91}"/>
              </a:ext>
            </a:extLst>
          </p:cNvPr>
          <p:cNvPicPr>
            <a:picLocks noGrp="1" noChangeAspect="1"/>
          </p:cNvPicPr>
          <p:nvPr/>
        </p:nvPicPr>
        <p:blipFill>
          <a:blip r:embed="rId2"/>
          <a:stretch>
            <a:fillRect/>
          </a:stretch>
        </p:blipFill>
        <p:spPr>
          <a:xfrm>
            <a:off x="3655726" y="1664908"/>
            <a:ext cx="7385754" cy="415448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990429843"/>
      </p:ext>
    </p:extLst>
  </p:cSld>
  <p:clrMapOvr>
    <a:masterClrMapping/>
  </p:clrMapOvr>
  <p:transition>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52EAE5-93A1-29BA-EDFE-F007617F0BD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DE2B3F1-76B4-92B4-36A3-F05BBDC6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D618757-19FE-D395-F211-7AB740E18B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DFCE7FA6-8AC6-BF8E-4AFE-64AA848A8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2FBE42E7-35E7-FF98-AEF4-C4D34F7BF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1EED26D4-FA9B-F563-4506-A5AB74A43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F9A283-80D9-E2D5-8449-FCB41EC56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C71B9-622A-6584-C69C-297A8833F5E6}"/>
              </a:ext>
            </a:extLst>
          </p:cNvPr>
          <p:cNvSpPr>
            <a:spLocks noGrp="1"/>
          </p:cNvSpPr>
          <p:nvPr>
            <p:ph type="title"/>
          </p:nvPr>
        </p:nvSpPr>
        <p:spPr>
          <a:xfrm>
            <a:off x="3147164" y="857143"/>
            <a:ext cx="5410200" cy="1997075"/>
          </a:xfrm>
        </p:spPr>
        <p:txBody>
          <a:bodyPr vert="horz" lIns="91440" tIns="45720" rIns="91440" bIns="45720" rtlCol="0" anchor="ctr">
            <a:normAutofit/>
          </a:bodyPr>
          <a:lstStyle/>
          <a:p>
            <a:r>
              <a:rPr lang="en-US" sz="4000" dirty="0">
                <a:solidFill>
                  <a:srgbClr val="000066"/>
                </a:solidFill>
              </a:rPr>
              <a:t>What is a firewall</a:t>
            </a:r>
          </a:p>
        </p:txBody>
      </p:sp>
      <p:sp>
        <p:nvSpPr>
          <p:cNvPr id="5" name="Text Placeholder 4">
            <a:extLst>
              <a:ext uri="{FF2B5EF4-FFF2-40B4-BE49-F238E27FC236}">
                <a16:creationId xmlns:a16="http://schemas.microsoft.com/office/drawing/2014/main" id="{3D994993-27B2-E065-F25D-516F4618765C}"/>
              </a:ext>
            </a:extLst>
          </p:cNvPr>
          <p:cNvSpPr>
            <a:spLocks noGrp="1"/>
          </p:cNvSpPr>
          <p:nvPr>
            <p:ph type="body" sz="half" idx="2"/>
          </p:nvPr>
        </p:nvSpPr>
        <p:spPr>
          <a:xfrm>
            <a:off x="1621145" y="2436514"/>
            <a:ext cx="8943585" cy="3811588"/>
          </a:xfrm>
        </p:spPr>
        <p:txBody>
          <a:bodyPr/>
          <a:lstStyle/>
          <a:p>
            <a:r>
              <a:rPr lang="en-US" sz="3600" dirty="0">
                <a:solidFill>
                  <a:srgbClr val="000066"/>
                </a:solidFill>
                <a:effectLst/>
                <a:latin typeface="Arial" panose="020B0604020202020204" pitchFamily="34" charset="0"/>
                <a:ea typeface="Times New Roman" panose="02020603050405020304" pitchFamily="18" charset="0"/>
              </a:rPr>
              <a:t>A firewall is a network security device that monitors incoming and outgoing network traffic and decides whether to allow or block specific traffic based on a defined set of security rules</a:t>
            </a:r>
            <a:endParaRPr lang="en-US" sz="3600" dirty="0">
              <a:solidFill>
                <a:srgbClr val="000066"/>
              </a:solidFill>
            </a:endParaRPr>
          </a:p>
          <a:p>
            <a:endParaRPr lang="en-US" dirty="0"/>
          </a:p>
        </p:txBody>
      </p:sp>
    </p:spTree>
    <p:extLst>
      <p:ext uri="{BB962C8B-B14F-4D97-AF65-F5344CB8AC3E}">
        <p14:creationId xmlns:p14="http://schemas.microsoft.com/office/powerpoint/2010/main" val="1159802329"/>
      </p:ext>
    </p:extLst>
  </p:cSld>
  <p:clrMapOvr>
    <a:masterClrMapping/>
  </p:clrMapOvr>
  <p:transition>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780C4C-4DAF-CDEF-A80A-CDF5D54C8F03}"/>
              </a:ext>
            </a:extLst>
          </p:cNvPr>
          <p:cNvSpPr>
            <a:spLocks noGrp="1"/>
          </p:cNvSpPr>
          <p:nvPr>
            <p:ph type="title"/>
          </p:nvPr>
        </p:nvSpPr>
        <p:spPr>
          <a:xfrm>
            <a:off x="381000" y="559813"/>
            <a:ext cx="3689959" cy="5577934"/>
          </a:xfrm>
        </p:spPr>
        <p:txBody>
          <a:bodyPr>
            <a:normAutofit/>
          </a:bodyPr>
          <a:lstStyle/>
          <a:p>
            <a:r>
              <a:rPr lang="en-US" sz="3600" b="1" dirty="0">
                <a:latin typeface="Times New Roman" panose="02020603050405020304" pitchFamily="18" charset="0"/>
                <a:cs typeface="Times New Roman" panose="02020603050405020304" pitchFamily="18" charset="0"/>
              </a:rPr>
              <a:t>features of next-gen firewall :</a:t>
            </a:r>
            <a:endParaRPr lang="en-US" dirty="0"/>
          </a:p>
        </p:txBody>
      </p:sp>
      <p:graphicFrame>
        <p:nvGraphicFramePr>
          <p:cNvPr id="5" name="Content Placeholder 2">
            <a:extLst>
              <a:ext uri="{FF2B5EF4-FFF2-40B4-BE49-F238E27FC236}">
                <a16:creationId xmlns:a16="http://schemas.microsoft.com/office/drawing/2014/main" id="{AC93D178-4EBC-5B51-749B-D3DC840194E1}"/>
              </a:ext>
            </a:extLst>
          </p:cNvPr>
          <p:cNvGraphicFramePr>
            <a:graphicFrameLocks noGrp="1"/>
          </p:cNvGraphicFramePr>
          <p:nvPr>
            <p:ph idx="1"/>
            <p:extLst>
              <p:ext uri="{D42A27DB-BD31-4B8C-83A1-F6EECF244321}">
                <p14:modId xmlns:p14="http://schemas.microsoft.com/office/powerpoint/2010/main" val="209292470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3424775"/>
      </p:ext>
    </p:extLst>
  </p:cSld>
  <p:clrMapOvr>
    <a:masterClrMapping/>
  </p:clrMapOvr>
  <p:transition>
    <p:pull/>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3A57FC-59DD-891F-4645-E27DB20A2E7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F0E5D5-7A8E-AF52-1B82-803C071E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E2691DF-6834-529C-470A-2B347DF23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3E8C31D-CDFD-E566-EC21-AC3F2F9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87D9A85-A511-C4C4-8F58-DADA6570B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DC5551C-08F4-6E92-53BF-02936C1EB30F}"/>
              </a:ext>
            </a:extLst>
          </p:cNvPr>
          <p:cNvPicPr>
            <a:picLocks noGrp="1" noChangeAspect="1"/>
          </p:cNvPicPr>
          <p:nvPr/>
        </p:nvPicPr>
        <p:blipFill>
          <a:blip r:embed="rId3"/>
          <a:srcRect/>
          <a:stretch/>
        </p:blipFill>
        <p:spPr>
          <a:xfrm>
            <a:off x="261864" y="636355"/>
            <a:ext cx="4048271" cy="2346477"/>
          </a:xfrm>
          <a:prstGeom prst="rect">
            <a:avLst/>
          </a:prstGeom>
        </p:spPr>
      </p:pic>
      <p:pic>
        <p:nvPicPr>
          <p:cNvPr id="4" name="Picture 3">
            <a:extLst>
              <a:ext uri="{FF2B5EF4-FFF2-40B4-BE49-F238E27FC236}">
                <a16:creationId xmlns:a16="http://schemas.microsoft.com/office/drawing/2014/main" id="{D4C55332-2A85-8D3A-0534-D29C64B72A2A}"/>
              </a:ext>
            </a:extLst>
          </p:cNvPr>
          <p:cNvPicPr>
            <a:picLocks noGrp="1" noChangeAspect="1"/>
          </p:cNvPicPr>
          <p:nvPr/>
        </p:nvPicPr>
        <p:blipFill>
          <a:blip r:embed="rId4"/>
          <a:srcRect/>
          <a:stretch/>
        </p:blipFill>
        <p:spPr>
          <a:xfrm>
            <a:off x="243664" y="3619186"/>
            <a:ext cx="4048271" cy="2451205"/>
          </a:xfrm>
          <a:prstGeom prst="rect">
            <a:avLst/>
          </a:prstGeom>
        </p:spPr>
      </p:pic>
      <p:graphicFrame>
        <p:nvGraphicFramePr>
          <p:cNvPr id="8" name="Content Placeholder 7">
            <a:extLst>
              <a:ext uri="{FF2B5EF4-FFF2-40B4-BE49-F238E27FC236}">
                <a16:creationId xmlns:a16="http://schemas.microsoft.com/office/drawing/2014/main" id="{92296C4C-1F49-BE69-C1F2-A0C68289DC74}"/>
              </a:ext>
            </a:extLst>
          </p:cNvPr>
          <p:cNvGraphicFramePr>
            <a:graphicFrameLocks noGrp="1"/>
          </p:cNvGraphicFramePr>
          <p:nvPr>
            <p:ph idx="1"/>
            <p:extLst>
              <p:ext uri="{D42A27DB-BD31-4B8C-83A1-F6EECF244321}">
                <p14:modId xmlns:p14="http://schemas.microsoft.com/office/powerpoint/2010/main" val="2549951365"/>
              </p:ext>
            </p:extLst>
          </p:nvPr>
        </p:nvGraphicFramePr>
        <p:xfrm>
          <a:off x="4572000" y="1874628"/>
          <a:ext cx="7178458" cy="41957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p:cNvSpPr txBox="1"/>
          <p:nvPr/>
        </p:nvSpPr>
        <p:spPr>
          <a:xfrm>
            <a:off x="4946904" y="512064"/>
            <a:ext cx="5093208" cy="769441"/>
          </a:xfrm>
          <a:prstGeom prst="rect">
            <a:avLst/>
          </a:prstGeom>
          <a:noFill/>
        </p:spPr>
        <p:txBody>
          <a:bodyPr wrap="square" rtlCol="0">
            <a:spAutoFit/>
          </a:bodyPr>
          <a:lstStyle/>
          <a:p>
            <a:r>
              <a:rPr lang="en-US" sz="4400" b="1" dirty="0">
                <a:solidFill>
                  <a:srgbClr val="000066"/>
                </a:solidFill>
              </a:rPr>
              <a:t>Firewall Benefits</a:t>
            </a:r>
            <a:endParaRPr lang="en-US" sz="4400" b="1" dirty="0"/>
          </a:p>
        </p:txBody>
      </p:sp>
    </p:spTree>
    <p:extLst>
      <p:ext uri="{BB962C8B-B14F-4D97-AF65-F5344CB8AC3E}">
        <p14:creationId xmlns:p14="http://schemas.microsoft.com/office/powerpoint/2010/main" val="2737655670"/>
      </p:ext>
    </p:extLst>
  </p:cSld>
  <p:clrMapOvr>
    <a:masterClrMapping/>
  </p:clrMapOvr>
  <p:transition>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8A27EB35-6E4A-D084-2E4B-B7514087C321}"/>
              </a:ext>
            </a:extLst>
          </p:cNvPr>
          <p:cNvSpPr>
            <a:spLocks noGrp="1"/>
          </p:cNvSpPr>
          <p:nvPr>
            <p:ph type="title"/>
          </p:nvPr>
        </p:nvSpPr>
        <p:spPr>
          <a:xfrm>
            <a:off x="838201" y="559813"/>
            <a:ext cx="10348146" cy="1283471"/>
          </a:xfrm>
        </p:spPr>
        <p:txBody>
          <a:bodyPr anchor="t">
            <a:normAutofit/>
          </a:bodyPr>
          <a:lstStyle/>
          <a:p>
            <a:r>
              <a:rPr lang="en-US" dirty="0">
                <a:solidFill>
                  <a:srgbClr val="000066"/>
                </a:solidFill>
              </a:rPr>
              <a:t>Benefits of </a:t>
            </a:r>
            <a:r>
              <a:rPr lang="en-US" b="1" dirty="0">
                <a:solidFill>
                  <a:srgbClr val="000066"/>
                </a:solidFill>
                <a:cs typeface="Times New Roman" panose="02020603050405020304" pitchFamily="18" charset="0"/>
              </a:rPr>
              <a:t>Fortinet FortiGate</a:t>
            </a:r>
            <a:endParaRPr lang="en-US" dirty="0">
              <a:solidFill>
                <a:srgbClr val="000066"/>
              </a:solidFill>
            </a:endParaRPr>
          </a:p>
        </p:txBody>
      </p:sp>
      <p:graphicFrame>
        <p:nvGraphicFramePr>
          <p:cNvPr id="5" name="Content Placeholder 2">
            <a:extLst>
              <a:ext uri="{FF2B5EF4-FFF2-40B4-BE49-F238E27FC236}">
                <a16:creationId xmlns:a16="http://schemas.microsoft.com/office/drawing/2014/main" id="{BCB498B1-CCA2-5507-2974-508E8F3ECF1A}"/>
              </a:ext>
            </a:extLst>
          </p:cNvPr>
          <p:cNvGraphicFramePr>
            <a:graphicFrameLocks noGrp="1"/>
          </p:cNvGraphicFramePr>
          <p:nvPr>
            <p:ph idx="1"/>
            <p:extLst>
              <p:ext uri="{D42A27DB-BD31-4B8C-83A1-F6EECF244321}">
                <p14:modId xmlns:p14="http://schemas.microsoft.com/office/powerpoint/2010/main" val="1538695617"/>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spTree>
    <p:extLst>
      <p:ext uri="{BB962C8B-B14F-4D97-AF65-F5344CB8AC3E}">
        <p14:creationId xmlns:p14="http://schemas.microsoft.com/office/powerpoint/2010/main" val="2577430547"/>
      </p:ext>
    </p:extLst>
  </p:cSld>
  <p:clrMapOvr>
    <a:masterClrMapping/>
  </p:clrMapOvr>
  <p:transition>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704DD3-484B-6727-93AD-B0531EFF86F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877DEA-43C4-9467-5C1D-9D9870AB5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7880B81D-33C8-28E7-CD32-BB7B16FB8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615A023E-9E3E-F1F3-90D1-A747802666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80BBDAA5-C06E-715F-5582-60ABBBE8C4E7}"/>
              </a:ext>
            </a:extLst>
          </p:cNvPr>
          <p:cNvSpPr>
            <a:spLocks noGrp="1"/>
          </p:cNvSpPr>
          <p:nvPr>
            <p:ph type="title"/>
          </p:nvPr>
        </p:nvSpPr>
        <p:spPr>
          <a:xfrm>
            <a:off x="6460236" y="2815155"/>
            <a:ext cx="5131542" cy="1381719"/>
          </a:xfrm>
        </p:spPr>
        <p:txBody>
          <a:bodyPr anchor="t">
            <a:noAutofit/>
          </a:bodyPr>
          <a:lstStyle/>
          <a:p>
            <a:r>
              <a:rPr lang="en-US" kern="0" spc="-157" dirty="0">
                <a:solidFill>
                  <a:srgbClr val="002060"/>
                </a:solidFill>
                <a:latin typeface="Inter" pitchFamily="34" charset="0"/>
                <a:ea typeface="Inter" pitchFamily="34" charset="-122"/>
                <a:cs typeface="Inter" pitchFamily="34" charset="-120"/>
              </a:rPr>
              <a:t>The internet of  things</a:t>
            </a:r>
            <a:br>
              <a:rPr lang="en-US" sz="3600" dirty="0">
                <a:solidFill>
                  <a:srgbClr val="002060"/>
                </a:solidFill>
              </a:rPr>
            </a:br>
            <a:endParaRPr lang="en-US" sz="3600" dirty="0">
              <a:solidFill>
                <a:srgbClr val="002060"/>
              </a:solidFill>
            </a:endParaRPr>
          </a:p>
        </p:txBody>
      </p:sp>
      <p:pic>
        <p:nvPicPr>
          <p:cNvPr id="15" name="Picture 14">
            <a:extLst>
              <a:ext uri="{FF2B5EF4-FFF2-40B4-BE49-F238E27FC236}">
                <a16:creationId xmlns:a16="http://schemas.microsoft.com/office/drawing/2014/main" id="{631E8CE3-4A4C-447F-C066-F081CC4B1E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5" name="Image 0" descr="preencoded.png">
            <a:extLst>
              <a:ext uri="{FF2B5EF4-FFF2-40B4-BE49-F238E27FC236}">
                <a16:creationId xmlns:a16="http://schemas.microsoft.com/office/drawing/2014/main" id="{BB687D25-ECEC-7B1C-C521-C34AD2D258FA}"/>
              </a:ext>
            </a:extLst>
          </p:cNvPr>
          <p:cNvPicPr>
            <a:picLocks noChangeAspect="1"/>
          </p:cNvPicPr>
          <p:nvPr/>
        </p:nvPicPr>
        <p:blipFill>
          <a:blip r:embed="rId4"/>
          <a:stretch>
            <a:fillRect/>
          </a:stretch>
        </p:blipFill>
        <p:spPr>
          <a:xfrm>
            <a:off x="-3052" y="0"/>
            <a:ext cx="5978769" cy="6858000"/>
          </a:xfrm>
          <a:prstGeom prst="rect">
            <a:avLst/>
          </a:prstGeom>
        </p:spPr>
      </p:pic>
    </p:spTree>
    <p:extLst>
      <p:ext uri="{BB962C8B-B14F-4D97-AF65-F5344CB8AC3E}">
        <p14:creationId xmlns:p14="http://schemas.microsoft.com/office/powerpoint/2010/main" val="1374805224"/>
      </p:ext>
    </p:extLst>
  </p:cSld>
  <p:clrMapOvr>
    <a:masterClrMapping/>
  </p:clrMapOvr>
  <p:transition>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47F60E-B0D5-4DC0-8F6C-BF2986B66E8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3FB484-6B27-50E9-9F3D-D314C3D66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16DCE8C-5069-99D8-2F70-E06A1B910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EFDF2E9-9EDB-3383-B419-E8D38C894F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E07ECD51-5568-539E-6BFE-1483E75066A4}"/>
              </a:ext>
            </a:extLst>
          </p:cNvPr>
          <p:cNvSpPr>
            <a:spLocks noGrp="1"/>
          </p:cNvSpPr>
          <p:nvPr>
            <p:ph type="title"/>
          </p:nvPr>
        </p:nvSpPr>
        <p:spPr>
          <a:xfrm>
            <a:off x="838201" y="559813"/>
            <a:ext cx="10348146" cy="1283471"/>
          </a:xfrm>
        </p:spPr>
        <p:txBody>
          <a:bodyPr anchor="t">
            <a:normAutofit/>
          </a:bodyPr>
          <a:lstStyle/>
          <a:p>
            <a:r>
              <a:rPr lang="en-US" dirty="0">
                <a:solidFill>
                  <a:srgbClr val="000066"/>
                </a:solidFill>
              </a:rPr>
              <a:t> </a:t>
            </a:r>
          </a:p>
        </p:txBody>
      </p:sp>
      <p:pic>
        <p:nvPicPr>
          <p:cNvPr id="15" name="Picture 14">
            <a:extLst>
              <a:ext uri="{FF2B5EF4-FFF2-40B4-BE49-F238E27FC236}">
                <a16:creationId xmlns:a16="http://schemas.microsoft.com/office/drawing/2014/main" id="{03DC5C90-69C7-A955-F18E-BD787716CC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7" name="Image 0" descr="preencoded.png">
            <a:extLst>
              <a:ext uri="{FF2B5EF4-FFF2-40B4-BE49-F238E27FC236}">
                <a16:creationId xmlns:a16="http://schemas.microsoft.com/office/drawing/2014/main" id="{E5429514-380F-F7E8-D0A7-8F36A0A7A098}"/>
              </a:ext>
            </a:extLst>
          </p:cNvPr>
          <p:cNvPicPr>
            <a:picLocks noChangeAspect="1"/>
          </p:cNvPicPr>
          <p:nvPr/>
        </p:nvPicPr>
        <p:blipFill>
          <a:blip r:embed="rId4"/>
          <a:stretch>
            <a:fillRect/>
          </a:stretch>
        </p:blipFill>
        <p:spPr>
          <a:xfrm>
            <a:off x="-3050" y="-1"/>
            <a:ext cx="12192000" cy="6858001"/>
          </a:xfrm>
          <a:prstGeom prst="rect">
            <a:avLst/>
          </a:prstGeom>
        </p:spPr>
      </p:pic>
      <p:sp>
        <p:nvSpPr>
          <p:cNvPr id="10" name="TextBox 9">
            <a:extLst>
              <a:ext uri="{FF2B5EF4-FFF2-40B4-BE49-F238E27FC236}">
                <a16:creationId xmlns:a16="http://schemas.microsoft.com/office/drawing/2014/main" id="{554C285D-3B99-6EB1-737C-16439DAC5F29}"/>
              </a:ext>
            </a:extLst>
          </p:cNvPr>
          <p:cNvSpPr txBox="1"/>
          <p:nvPr/>
        </p:nvSpPr>
        <p:spPr>
          <a:xfrm>
            <a:off x="3542736" y="916328"/>
            <a:ext cx="6098344" cy="768224"/>
          </a:xfrm>
          <a:prstGeom prst="rect">
            <a:avLst/>
          </a:prstGeom>
          <a:noFill/>
        </p:spPr>
        <p:txBody>
          <a:bodyPr wrap="square">
            <a:spAutoFit/>
          </a:bodyPr>
          <a:lstStyle/>
          <a:p>
            <a:pPr marL="0" indent="0">
              <a:lnSpc>
                <a:spcPts val="5468"/>
              </a:lnSpc>
              <a:buNone/>
            </a:pPr>
            <a:r>
              <a:rPr lang="en-US" sz="4400" b="1" kern="0" spc="-131" dirty="0">
                <a:solidFill>
                  <a:srgbClr val="002060"/>
                </a:solidFill>
                <a:latin typeface="Inter" pitchFamily="34" charset="0"/>
                <a:ea typeface="Inter" pitchFamily="34" charset="-122"/>
                <a:cs typeface="Inter" pitchFamily="34" charset="-120"/>
              </a:rPr>
              <a:t>How does IoT work?</a:t>
            </a:r>
            <a:endParaRPr lang="en-US" sz="4400" dirty="0">
              <a:solidFill>
                <a:srgbClr val="002060"/>
              </a:solidFill>
            </a:endParaRPr>
          </a:p>
        </p:txBody>
      </p:sp>
      <p:sp>
        <p:nvSpPr>
          <p:cNvPr id="16" name="TextBox 15">
            <a:extLst>
              <a:ext uri="{FF2B5EF4-FFF2-40B4-BE49-F238E27FC236}">
                <a16:creationId xmlns:a16="http://schemas.microsoft.com/office/drawing/2014/main" id="{3302AE5D-7D85-4E83-5737-2CD56E4021D9}"/>
              </a:ext>
            </a:extLst>
          </p:cNvPr>
          <p:cNvSpPr txBox="1"/>
          <p:nvPr/>
        </p:nvSpPr>
        <p:spPr>
          <a:xfrm>
            <a:off x="1569250" y="2600881"/>
            <a:ext cx="6189784" cy="489878"/>
          </a:xfrm>
          <a:prstGeom prst="rect">
            <a:avLst/>
          </a:prstGeom>
          <a:noFill/>
        </p:spPr>
        <p:txBody>
          <a:bodyPr wrap="square">
            <a:spAutoFit/>
          </a:bodyPr>
          <a:lstStyle/>
          <a:p>
            <a:pPr marL="0" indent="0">
              <a:lnSpc>
                <a:spcPts val="3281"/>
              </a:lnSpc>
              <a:buNone/>
            </a:pPr>
            <a:r>
              <a:rPr lang="en-US" sz="2400" b="1" kern="0" spc="-79" dirty="0">
                <a:solidFill>
                  <a:srgbClr val="002060"/>
                </a:solidFill>
                <a:latin typeface="Inter" pitchFamily="34" charset="0"/>
                <a:ea typeface="Inter" pitchFamily="34" charset="-122"/>
                <a:cs typeface="Inter" pitchFamily="34" charset="-120"/>
              </a:rPr>
              <a:t>Data Collection</a:t>
            </a:r>
            <a:endParaRPr lang="en-US" sz="2400" dirty="0">
              <a:solidFill>
                <a:srgbClr val="002060"/>
              </a:solidFill>
            </a:endParaRPr>
          </a:p>
        </p:txBody>
      </p:sp>
      <p:sp>
        <p:nvSpPr>
          <p:cNvPr id="18" name="TextBox 17">
            <a:extLst>
              <a:ext uri="{FF2B5EF4-FFF2-40B4-BE49-F238E27FC236}">
                <a16:creationId xmlns:a16="http://schemas.microsoft.com/office/drawing/2014/main" id="{04769E8F-6171-A4A0-3F16-B367BF6574CC}"/>
              </a:ext>
            </a:extLst>
          </p:cNvPr>
          <p:cNvSpPr txBox="1"/>
          <p:nvPr/>
        </p:nvSpPr>
        <p:spPr>
          <a:xfrm>
            <a:off x="4664142" y="2600880"/>
            <a:ext cx="6189784" cy="489878"/>
          </a:xfrm>
          <a:prstGeom prst="rect">
            <a:avLst/>
          </a:prstGeom>
          <a:noFill/>
        </p:spPr>
        <p:txBody>
          <a:bodyPr wrap="square">
            <a:spAutoFit/>
          </a:bodyPr>
          <a:lstStyle/>
          <a:p>
            <a:pPr marL="0" indent="0">
              <a:lnSpc>
                <a:spcPts val="3281"/>
              </a:lnSpc>
              <a:buNone/>
            </a:pPr>
            <a:r>
              <a:rPr lang="en-US" sz="2400" b="1" kern="0" spc="-79" dirty="0">
                <a:solidFill>
                  <a:srgbClr val="002060"/>
                </a:solidFill>
                <a:latin typeface="Inter" pitchFamily="34" charset="0"/>
                <a:ea typeface="Inter" pitchFamily="34" charset="-122"/>
                <a:cs typeface="Inter" pitchFamily="34" charset="-120"/>
              </a:rPr>
              <a:t>Data Processing</a:t>
            </a:r>
            <a:endParaRPr lang="en-US" sz="2400" dirty="0">
              <a:solidFill>
                <a:srgbClr val="002060"/>
              </a:solidFill>
            </a:endParaRPr>
          </a:p>
        </p:txBody>
      </p:sp>
      <p:sp>
        <p:nvSpPr>
          <p:cNvPr id="20" name="TextBox 19">
            <a:extLst>
              <a:ext uri="{FF2B5EF4-FFF2-40B4-BE49-F238E27FC236}">
                <a16:creationId xmlns:a16="http://schemas.microsoft.com/office/drawing/2014/main" id="{C774625F-8126-03E3-DCC0-41228757FC22}"/>
              </a:ext>
            </a:extLst>
          </p:cNvPr>
          <p:cNvSpPr txBox="1"/>
          <p:nvPr/>
        </p:nvSpPr>
        <p:spPr>
          <a:xfrm>
            <a:off x="7427740" y="2600880"/>
            <a:ext cx="6189784" cy="489878"/>
          </a:xfrm>
          <a:prstGeom prst="rect">
            <a:avLst/>
          </a:prstGeom>
          <a:noFill/>
        </p:spPr>
        <p:txBody>
          <a:bodyPr wrap="square">
            <a:spAutoFit/>
          </a:bodyPr>
          <a:lstStyle/>
          <a:p>
            <a:pPr marL="0" indent="0">
              <a:lnSpc>
                <a:spcPts val="3281"/>
              </a:lnSpc>
              <a:buNone/>
            </a:pPr>
            <a:r>
              <a:rPr lang="en-US" sz="2400" b="1" kern="0" spc="-79" dirty="0">
                <a:solidFill>
                  <a:srgbClr val="002060"/>
                </a:solidFill>
                <a:latin typeface="Inter" pitchFamily="34" charset="0"/>
                <a:ea typeface="Inter" pitchFamily="34" charset="-122"/>
                <a:cs typeface="Inter" pitchFamily="34" charset="-120"/>
              </a:rPr>
              <a:t>Device Communication</a:t>
            </a:r>
            <a:endParaRPr lang="en-US" sz="2400" dirty="0">
              <a:solidFill>
                <a:srgbClr val="002060"/>
              </a:solidFill>
            </a:endParaRPr>
          </a:p>
        </p:txBody>
      </p:sp>
      <p:sp>
        <p:nvSpPr>
          <p:cNvPr id="22" name="TextBox 21">
            <a:extLst>
              <a:ext uri="{FF2B5EF4-FFF2-40B4-BE49-F238E27FC236}">
                <a16:creationId xmlns:a16="http://schemas.microsoft.com/office/drawing/2014/main" id="{F4708C0D-747F-7FC0-C3B6-AA7F213059F6}"/>
              </a:ext>
            </a:extLst>
          </p:cNvPr>
          <p:cNvSpPr txBox="1"/>
          <p:nvPr/>
        </p:nvSpPr>
        <p:spPr>
          <a:xfrm>
            <a:off x="1522242" y="3090758"/>
            <a:ext cx="2535702" cy="1835567"/>
          </a:xfrm>
          <a:prstGeom prst="rect">
            <a:avLst/>
          </a:prstGeom>
          <a:noFill/>
        </p:spPr>
        <p:txBody>
          <a:bodyPr wrap="square">
            <a:spAutoFit/>
          </a:bodyPr>
          <a:lstStyle/>
          <a:p>
            <a:pPr marL="0" indent="0">
              <a:lnSpc>
                <a:spcPts val="3499"/>
              </a:lnSpc>
              <a:buNone/>
            </a:pPr>
            <a:r>
              <a:rPr lang="en-US" sz="2000" kern="0" spc="-35" dirty="0">
                <a:solidFill>
                  <a:srgbClr val="002060"/>
                </a:solidFill>
                <a:latin typeface="Inter" pitchFamily="34" charset="0"/>
                <a:ea typeface="Inter" pitchFamily="34" charset="-122"/>
                <a:cs typeface="Inter" pitchFamily="34" charset="-120"/>
              </a:rPr>
              <a:t>IoT devices collect data from the environment or from other connected devices</a:t>
            </a:r>
            <a:endParaRPr lang="en-US" sz="2000" dirty="0">
              <a:solidFill>
                <a:srgbClr val="002060"/>
              </a:solidFill>
            </a:endParaRPr>
          </a:p>
        </p:txBody>
      </p:sp>
      <p:sp>
        <p:nvSpPr>
          <p:cNvPr id="24" name="TextBox 23">
            <a:extLst>
              <a:ext uri="{FF2B5EF4-FFF2-40B4-BE49-F238E27FC236}">
                <a16:creationId xmlns:a16="http://schemas.microsoft.com/office/drawing/2014/main" id="{D86AB49D-93C6-81F4-161B-78CA55838DAC}"/>
              </a:ext>
            </a:extLst>
          </p:cNvPr>
          <p:cNvSpPr txBox="1"/>
          <p:nvPr/>
        </p:nvSpPr>
        <p:spPr>
          <a:xfrm>
            <a:off x="4660909" y="3090758"/>
            <a:ext cx="2491927" cy="2284408"/>
          </a:xfrm>
          <a:prstGeom prst="rect">
            <a:avLst/>
          </a:prstGeom>
          <a:noFill/>
        </p:spPr>
        <p:txBody>
          <a:bodyPr wrap="square">
            <a:spAutoFit/>
          </a:bodyPr>
          <a:lstStyle/>
          <a:p>
            <a:pPr marL="0" indent="0">
              <a:lnSpc>
                <a:spcPts val="3499"/>
              </a:lnSpc>
              <a:buNone/>
            </a:pPr>
            <a:r>
              <a:rPr lang="en-US" sz="2000" kern="0" spc="-35" dirty="0">
                <a:solidFill>
                  <a:srgbClr val="002060"/>
                </a:solidFill>
                <a:latin typeface="Inter" pitchFamily="34" charset="0"/>
                <a:ea typeface="Inter" pitchFamily="34" charset="-122"/>
                <a:cs typeface="Inter" pitchFamily="34" charset="-120"/>
              </a:rPr>
              <a:t>The collected data is processed locally or sent to a central location for analysis and decision-making</a:t>
            </a:r>
            <a:r>
              <a:rPr lang="en-US" sz="1800" kern="0" spc="-35" dirty="0">
                <a:solidFill>
                  <a:srgbClr val="272525"/>
                </a:solidFill>
                <a:latin typeface="Inter" pitchFamily="34" charset="0"/>
                <a:ea typeface="Inter" pitchFamily="34" charset="-122"/>
                <a:cs typeface="Inter" pitchFamily="34" charset="-120"/>
              </a:rPr>
              <a:t>.</a:t>
            </a:r>
            <a:endParaRPr lang="en-US" sz="1800" dirty="0"/>
          </a:p>
        </p:txBody>
      </p:sp>
      <p:sp>
        <p:nvSpPr>
          <p:cNvPr id="26" name="TextBox 25">
            <a:extLst>
              <a:ext uri="{FF2B5EF4-FFF2-40B4-BE49-F238E27FC236}">
                <a16:creationId xmlns:a16="http://schemas.microsoft.com/office/drawing/2014/main" id="{242B6863-97BC-DD46-D57C-78F2742AD263}"/>
              </a:ext>
            </a:extLst>
          </p:cNvPr>
          <p:cNvSpPr txBox="1"/>
          <p:nvPr/>
        </p:nvSpPr>
        <p:spPr>
          <a:xfrm>
            <a:off x="7427740" y="3098886"/>
            <a:ext cx="3815461" cy="1498936"/>
          </a:xfrm>
          <a:prstGeom prst="rect">
            <a:avLst/>
          </a:prstGeom>
          <a:noFill/>
        </p:spPr>
        <p:txBody>
          <a:bodyPr wrap="square">
            <a:spAutoFit/>
          </a:bodyPr>
          <a:lstStyle/>
          <a:p>
            <a:pPr marL="0" indent="0">
              <a:lnSpc>
                <a:spcPts val="2799"/>
              </a:lnSpc>
              <a:buNone/>
            </a:pPr>
            <a:r>
              <a:rPr lang="en-US" sz="2000" kern="0" spc="-35" dirty="0">
                <a:solidFill>
                  <a:srgbClr val="002060"/>
                </a:solidFill>
                <a:latin typeface="Inter" pitchFamily="34" charset="0"/>
                <a:ea typeface="Inter" pitchFamily="34" charset="-122"/>
                <a:cs typeface="Inter" pitchFamily="34" charset="-120"/>
              </a:rPr>
              <a:t>Devices communicate with each other and send/receive data to perform specific actions based on the collected data.</a:t>
            </a:r>
            <a:endParaRPr lang="en-US" sz="2000" dirty="0">
              <a:solidFill>
                <a:srgbClr val="002060"/>
              </a:solidFill>
            </a:endParaRPr>
          </a:p>
        </p:txBody>
      </p:sp>
    </p:spTree>
    <p:extLst>
      <p:ext uri="{BB962C8B-B14F-4D97-AF65-F5344CB8AC3E}">
        <p14:creationId xmlns:p14="http://schemas.microsoft.com/office/powerpoint/2010/main" val="3321779364"/>
      </p:ext>
    </p:extLst>
  </p:cSld>
  <p:clrMapOvr>
    <a:masterClrMapping/>
  </p:clrMapOvr>
  <p:transition>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01" y="0"/>
            <a:ext cx="10637596" cy="6858000"/>
          </a:xfrm>
          <a:prstGeom prst="rect">
            <a:avLst/>
          </a:prstGeom>
        </p:spPr>
      </p:pic>
    </p:spTree>
    <p:extLst>
      <p:ext uri="{BB962C8B-B14F-4D97-AF65-F5344CB8AC3E}">
        <p14:creationId xmlns:p14="http://schemas.microsoft.com/office/powerpoint/2010/main" val="612672473"/>
      </p:ext>
    </p:extLst>
  </p:cSld>
  <p:clrMapOvr>
    <a:masterClrMapping/>
  </p:clrMapOvr>
  <p:transition>
    <p:pull/>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2E1DBD-471A-90EF-2136-461CF2666D9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ED7747-EBC8-91DC-C699-F5CD55E8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1E7DC7B-74ED-95AE-2B1C-1B716A451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5BBF14D-F211-C4C2-617A-04B2518AB4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33842B43-141D-ABFE-FEAE-035B35655E1E}"/>
              </a:ext>
            </a:extLst>
          </p:cNvPr>
          <p:cNvSpPr>
            <a:spLocks noGrp="1"/>
          </p:cNvSpPr>
          <p:nvPr>
            <p:ph type="title"/>
          </p:nvPr>
        </p:nvSpPr>
        <p:spPr>
          <a:xfrm>
            <a:off x="838201" y="559813"/>
            <a:ext cx="10348146" cy="1283471"/>
          </a:xfrm>
        </p:spPr>
        <p:txBody>
          <a:bodyPr anchor="t">
            <a:normAutofit/>
          </a:bodyPr>
          <a:lstStyle/>
          <a:p>
            <a:r>
              <a:rPr lang="en-US" dirty="0">
                <a:solidFill>
                  <a:srgbClr val="000066"/>
                </a:solidFill>
              </a:rPr>
              <a:t> </a:t>
            </a:r>
          </a:p>
        </p:txBody>
      </p:sp>
      <p:pic>
        <p:nvPicPr>
          <p:cNvPr id="15" name="Picture 14">
            <a:extLst>
              <a:ext uri="{FF2B5EF4-FFF2-40B4-BE49-F238E27FC236}">
                <a16:creationId xmlns:a16="http://schemas.microsoft.com/office/drawing/2014/main" id="{72DECD8D-4AD9-E7D2-C7A0-80A6A6740F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7" name="Image 0" descr="preencoded.png">
            <a:extLst>
              <a:ext uri="{FF2B5EF4-FFF2-40B4-BE49-F238E27FC236}">
                <a16:creationId xmlns:a16="http://schemas.microsoft.com/office/drawing/2014/main" id="{0F4D510E-4AF5-7AA7-76DA-C42653F34146}"/>
              </a:ext>
            </a:extLst>
          </p:cNvPr>
          <p:cNvPicPr>
            <a:picLocks noChangeAspect="1"/>
          </p:cNvPicPr>
          <p:nvPr/>
        </p:nvPicPr>
        <p:blipFill>
          <a:blip r:embed="rId4"/>
          <a:stretch>
            <a:fillRect/>
          </a:stretch>
        </p:blipFill>
        <p:spPr>
          <a:xfrm>
            <a:off x="-3050" y="-1"/>
            <a:ext cx="12192000" cy="6858001"/>
          </a:xfrm>
          <a:prstGeom prst="rect">
            <a:avLst/>
          </a:prstGeom>
        </p:spPr>
      </p:pic>
      <p:sp>
        <p:nvSpPr>
          <p:cNvPr id="24" name="TextBox 23">
            <a:extLst>
              <a:ext uri="{FF2B5EF4-FFF2-40B4-BE49-F238E27FC236}">
                <a16:creationId xmlns:a16="http://schemas.microsoft.com/office/drawing/2014/main" id="{5A15BA0D-077D-5BF1-CABB-57F6AB985607}"/>
              </a:ext>
            </a:extLst>
          </p:cNvPr>
          <p:cNvSpPr txBox="1"/>
          <p:nvPr/>
        </p:nvSpPr>
        <p:spPr>
          <a:xfrm>
            <a:off x="4660909" y="3090758"/>
            <a:ext cx="2491927" cy="489045"/>
          </a:xfrm>
          <a:prstGeom prst="rect">
            <a:avLst/>
          </a:prstGeom>
          <a:noFill/>
        </p:spPr>
        <p:txBody>
          <a:bodyPr wrap="square">
            <a:spAutoFit/>
          </a:bodyPr>
          <a:lstStyle/>
          <a:p>
            <a:pPr marL="0" indent="0">
              <a:lnSpc>
                <a:spcPts val="3499"/>
              </a:lnSpc>
              <a:buNone/>
            </a:pPr>
            <a:r>
              <a:rPr lang="en-US" sz="1800" kern="0" spc="-35" dirty="0">
                <a:solidFill>
                  <a:srgbClr val="272525"/>
                </a:solidFill>
                <a:latin typeface="Inter" pitchFamily="34" charset="0"/>
                <a:ea typeface="Inter" pitchFamily="34" charset="-122"/>
                <a:cs typeface="Inter" pitchFamily="34" charset="-120"/>
              </a:rPr>
              <a:t>.</a:t>
            </a:r>
            <a:endParaRPr lang="en-US" sz="1800" dirty="0"/>
          </a:p>
        </p:txBody>
      </p:sp>
      <p:sp>
        <p:nvSpPr>
          <p:cNvPr id="4" name="TextBox 3">
            <a:extLst>
              <a:ext uri="{FF2B5EF4-FFF2-40B4-BE49-F238E27FC236}">
                <a16:creationId xmlns:a16="http://schemas.microsoft.com/office/drawing/2014/main" id="{BF515E85-EF9E-7A82-77B7-B0043595238C}"/>
              </a:ext>
            </a:extLst>
          </p:cNvPr>
          <p:cNvSpPr txBox="1"/>
          <p:nvPr/>
        </p:nvSpPr>
        <p:spPr>
          <a:xfrm>
            <a:off x="3978834" y="517706"/>
            <a:ext cx="6098344" cy="697179"/>
          </a:xfrm>
          <a:prstGeom prst="rect">
            <a:avLst/>
          </a:prstGeom>
          <a:noFill/>
        </p:spPr>
        <p:txBody>
          <a:bodyPr wrap="square">
            <a:spAutoFit/>
          </a:bodyPr>
          <a:lstStyle/>
          <a:p>
            <a:pPr marL="0" indent="0">
              <a:lnSpc>
                <a:spcPts val="4884"/>
              </a:lnSpc>
              <a:buNone/>
            </a:pPr>
            <a:r>
              <a:rPr lang="en-US" sz="4000" b="1" kern="0" spc="-117" dirty="0">
                <a:solidFill>
                  <a:srgbClr val="002060"/>
                </a:solidFill>
                <a:latin typeface="Inter" pitchFamily="34" charset="0"/>
                <a:ea typeface="Inter" pitchFamily="34" charset="-122"/>
                <a:cs typeface="Inter" pitchFamily="34" charset="-120"/>
              </a:rPr>
              <a:t>Applications of IoT</a:t>
            </a:r>
            <a:endParaRPr lang="en-US" sz="4000" dirty="0">
              <a:solidFill>
                <a:srgbClr val="002060"/>
              </a:solidFill>
            </a:endParaRPr>
          </a:p>
        </p:txBody>
      </p:sp>
      <p:pic>
        <p:nvPicPr>
          <p:cNvPr id="6" name="Image 1" descr="preencoded.png">
            <a:extLst>
              <a:ext uri="{FF2B5EF4-FFF2-40B4-BE49-F238E27FC236}">
                <a16:creationId xmlns:a16="http://schemas.microsoft.com/office/drawing/2014/main" id="{F752B6B0-3381-7917-41D1-49BA18731DA1}"/>
              </a:ext>
            </a:extLst>
          </p:cNvPr>
          <p:cNvPicPr>
            <a:picLocks noChangeAspect="1"/>
          </p:cNvPicPr>
          <p:nvPr/>
        </p:nvPicPr>
        <p:blipFill>
          <a:blip r:embed="rId5"/>
          <a:stretch>
            <a:fillRect/>
          </a:stretch>
        </p:blipFill>
        <p:spPr>
          <a:xfrm>
            <a:off x="2601039" y="1885391"/>
            <a:ext cx="992386" cy="1283471"/>
          </a:xfrm>
          <a:prstGeom prst="rect">
            <a:avLst/>
          </a:prstGeom>
        </p:spPr>
      </p:pic>
      <p:sp>
        <p:nvSpPr>
          <p:cNvPr id="8" name="Text 5">
            <a:extLst>
              <a:ext uri="{FF2B5EF4-FFF2-40B4-BE49-F238E27FC236}">
                <a16:creationId xmlns:a16="http://schemas.microsoft.com/office/drawing/2014/main" id="{8A20C690-01B8-1C16-C1F6-E17D0EC2CAE8}"/>
              </a:ext>
            </a:extLst>
          </p:cNvPr>
          <p:cNvSpPr/>
          <p:nvPr/>
        </p:nvSpPr>
        <p:spPr>
          <a:xfrm>
            <a:off x="3891082" y="2203013"/>
            <a:ext cx="2381845" cy="372189"/>
          </a:xfrm>
          <a:prstGeom prst="rect">
            <a:avLst/>
          </a:prstGeom>
          <a:noFill/>
          <a:ln/>
        </p:spPr>
        <p:txBody>
          <a:bodyPr wrap="none" rtlCol="0" anchor="t"/>
          <a:lstStyle/>
          <a:p>
            <a:pPr marL="0" indent="0" algn="l">
              <a:lnSpc>
                <a:spcPts val="2930"/>
              </a:lnSpc>
              <a:buNone/>
            </a:pPr>
            <a:endParaRPr lang="en-US" sz="2344" dirty="0"/>
          </a:p>
        </p:txBody>
      </p:sp>
      <p:pic>
        <p:nvPicPr>
          <p:cNvPr id="12" name="Image 2" descr="preencoded.png">
            <a:extLst>
              <a:ext uri="{FF2B5EF4-FFF2-40B4-BE49-F238E27FC236}">
                <a16:creationId xmlns:a16="http://schemas.microsoft.com/office/drawing/2014/main" id="{C082F912-71C4-4EF6-72C0-D5C68398A631}"/>
              </a:ext>
            </a:extLst>
          </p:cNvPr>
          <p:cNvPicPr>
            <a:picLocks noChangeAspect="1"/>
          </p:cNvPicPr>
          <p:nvPr/>
        </p:nvPicPr>
        <p:blipFill>
          <a:blip r:embed="rId6"/>
          <a:stretch>
            <a:fillRect/>
          </a:stretch>
        </p:blipFill>
        <p:spPr>
          <a:xfrm>
            <a:off x="2601039" y="3274465"/>
            <a:ext cx="992386" cy="1209347"/>
          </a:xfrm>
          <a:prstGeom prst="rect">
            <a:avLst/>
          </a:prstGeom>
        </p:spPr>
      </p:pic>
      <p:pic>
        <p:nvPicPr>
          <p:cNvPr id="17" name="Image 3" descr="preencoded.png">
            <a:extLst>
              <a:ext uri="{FF2B5EF4-FFF2-40B4-BE49-F238E27FC236}">
                <a16:creationId xmlns:a16="http://schemas.microsoft.com/office/drawing/2014/main" id="{4ADE6218-D930-233D-CD5D-92F0B7C3E356}"/>
              </a:ext>
            </a:extLst>
          </p:cNvPr>
          <p:cNvPicPr>
            <a:picLocks noChangeAspect="1"/>
          </p:cNvPicPr>
          <p:nvPr/>
        </p:nvPicPr>
        <p:blipFill>
          <a:blip r:embed="rId7"/>
          <a:stretch>
            <a:fillRect/>
          </a:stretch>
        </p:blipFill>
        <p:spPr>
          <a:xfrm>
            <a:off x="2601039" y="4663336"/>
            <a:ext cx="992386" cy="1209348"/>
          </a:xfrm>
          <a:prstGeom prst="rect">
            <a:avLst/>
          </a:prstGeom>
        </p:spPr>
      </p:pic>
      <p:sp>
        <p:nvSpPr>
          <p:cNvPr id="19" name="Text 7">
            <a:extLst>
              <a:ext uri="{FF2B5EF4-FFF2-40B4-BE49-F238E27FC236}">
                <a16:creationId xmlns:a16="http://schemas.microsoft.com/office/drawing/2014/main" id="{DA43FEA5-1B8A-BB93-2C7C-CE96A003659A}"/>
              </a:ext>
            </a:extLst>
          </p:cNvPr>
          <p:cNvSpPr/>
          <p:nvPr/>
        </p:nvSpPr>
        <p:spPr>
          <a:xfrm>
            <a:off x="3766902" y="3506949"/>
            <a:ext cx="4279940" cy="372189"/>
          </a:xfrm>
          <a:prstGeom prst="rect">
            <a:avLst/>
          </a:prstGeom>
          <a:noFill/>
          <a:ln/>
        </p:spPr>
        <p:txBody>
          <a:bodyPr wrap="none" rtlCol="0" anchor="t"/>
          <a:lstStyle/>
          <a:p>
            <a:pPr marL="0" indent="0" algn="l">
              <a:lnSpc>
                <a:spcPts val="2930"/>
              </a:lnSpc>
              <a:buNone/>
            </a:pPr>
            <a:r>
              <a:rPr lang="en-US" sz="2344" b="1" kern="0" spc="-70" dirty="0">
                <a:solidFill>
                  <a:srgbClr val="272525"/>
                </a:solidFill>
                <a:latin typeface="Inter" pitchFamily="34" charset="0"/>
                <a:ea typeface="Inter" pitchFamily="34" charset="-122"/>
                <a:cs typeface="Inter" pitchFamily="34" charset="-120"/>
              </a:rPr>
              <a:t> </a:t>
            </a:r>
            <a:r>
              <a:rPr lang="en-US" sz="2400" b="1" kern="0" spc="-70" dirty="0">
                <a:solidFill>
                  <a:srgbClr val="002060"/>
                </a:solidFill>
                <a:latin typeface="Arial" panose="020B0604020202020204" pitchFamily="34" charset="0"/>
                <a:ea typeface="Inter" pitchFamily="34" charset="-122"/>
                <a:cs typeface="Arial" panose="020B0604020202020204" pitchFamily="34" charset="0"/>
              </a:rPr>
              <a:t>Fingerprint recognition system</a:t>
            </a:r>
            <a:endParaRPr lang="en-US" sz="2400" dirty="0">
              <a:solidFill>
                <a:srgbClr val="00206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9B1A65A-40AA-B39F-F8A7-D370C2B9C6FA}"/>
              </a:ext>
            </a:extLst>
          </p:cNvPr>
          <p:cNvSpPr txBox="1"/>
          <p:nvPr/>
        </p:nvSpPr>
        <p:spPr>
          <a:xfrm>
            <a:off x="3887394" y="2140907"/>
            <a:ext cx="6189784" cy="441275"/>
          </a:xfrm>
          <a:prstGeom prst="rect">
            <a:avLst/>
          </a:prstGeom>
          <a:noFill/>
        </p:spPr>
        <p:txBody>
          <a:bodyPr wrap="square">
            <a:spAutoFit/>
          </a:bodyPr>
          <a:lstStyle/>
          <a:p>
            <a:pPr marL="0" indent="0" algn="l">
              <a:lnSpc>
                <a:spcPts val="2930"/>
              </a:lnSpc>
              <a:buNone/>
            </a:pPr>
            <a:r>
              <a:rPr lang="en-US" sz="2400" b="1" kern="0" spc="-70" dirty="0">
                <a:solidFill>
                  <a:srgbClr val="002060"/>
                </a:solidFill>
                <a:latin typeface="Arial" panose="020B0604020202020204" pitchFamily="34" charset="0"/>
                <a:ea typeface="Inter" pitchFamily="34" charset="-122"/>
                <a:cs typeface="Arial" panose="020B0604020202020204" pitchFamily="34" charset="0"/>
              </a:rPr>
              <a:t>Temperature alarm for server room</a:t>
            </a:r>
            <a:endParaRPr lang="en-US" sz="2400" dirty="0">
              <a:solidFill>
                <a:srgbClr val="002060"/>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5A7EE3E-4EB5-5DE3-5CD9-B74645D1F193}"/>
              </a:ext>
            </a:extLst>
          </p:cNvPr>
          <p:cNvSpPr txBox="1"/>
          <p:nvPr/>
        </p:nvSpPr>
        <p:spPr>
          <a:xfrm>
            <a:off x="3891082" y="4968459"/>
            <a:ext cx="2250831" cy="461665"/>
          </a:xfrm>
          <a:prstGeom prst="rect">
            <a:avLst/>
          </a:prstGeom>
          <a:noFill/>
        </p:spPr>
        <p:txBody>
          <a:bodyPr wrap="square" rtlCol="0">
            <a:spAutoFit/>
          </a:bodyPr>
          <a:lstStyle/>
          <a:p>
            <a:r>
              <a:rPr lang="en-US" sz="2400" b="1" dirty="0">
                <a:solidFill>
                  <a:srgbClr val="002060"/>
                </a:solidFill>
                <a:latin typeface="Arial" panose="020B0604020202020204" pitchFamily="34" charset="0"/>
                <a:cs typeface="Arial" panose="020B0604020202020204" pitchFamily="34" charset="0"/>
              </a:rPr>
              <a:t>Fire alarm </a:t>
            </a:r>
          </a:p>
        </p:txBody>
      </p:sp>
    </p:spTree>
    <p:extLst>
      <p:ext uri="{BB962C8B-B14F-4D97-AF65-F5344CB8AC3E}">
        <p14:creationId xmlns:p14="http://schemas.microsoft.com/office/powerpoint/2010/main" val="2283347884"/>
      </p:ext>
    </p:extLst>
  </p:cSld>
  <p:clrMapOvr>
    <a:masterClrMapping/>
  </p:clrMapOvr>
  <p:transition>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7971AD-5D50-A6CF-C1AF-FC9AAB12D09A}"/>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56063A9A-3BC8-7FD9-0A98-3ECBCDE16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802648AD-F4D3-F429-2378-632713D5ED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35D45AFC-859C-AEE3-D4E7-F7B2EF6A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8B34040D-CEE1-DB09-9E3A-35525CD609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C84DB2FF-33B3-BD66-5E44-3EC7E5C77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CB37E4B-5205-E23C-9FE0-3419D5F70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C8A8D-901F-5A78-4CE0-319D06F2E080}"/>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dirty="0"/>
              <a:t>Storage</a:t>
            </a:r>
          </a:p>
        </p:txBody>
      </p:sp>
      <p:pic>
        <p:nvPicPr>
          <p:cNvPr id="3" name="Video 2" descr="Computer Servers">
            <a:extLst>
              <a:ext uri="{FF2B5EF4-FFF2-40B4-BE49-F238E27FC236}">
                <a16:creationId xmlns:a16="http://schemas.microsoft.com/office/drawing/2014/main" id="{ECF50C9C-B629-1D20-3217-00FA27F0E9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1" b="278"/>
          <a:stretch/>
        </p:blipFill>
        <p:spPr>
          <a:xfrm>
            <a:off x="603229" y="1630774"/>
            <a:ext cx="6402214" cy="3591197"/>
          </a:xfrm>
          <a:prstGeom prst="rect">
            <a:avLst/>
          </a:prstGeom>
        </p:spPr>
      </p:pic>
    </p:spTree>
    <p:extLst>
      <p:ext uri="{BB962C8B-B14F-4D97-AF65-F5344CB8AC3E}">
        <p14:creationId xmlns:p14="http://schemas.microsoft.com/office/powerpoint/2010/main" val="164946204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9AFBBA-18F5-6660-F1F4-898C2EB8CEB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282BED-FA5F-8865-26FC-6944C2E97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250699F-E13E-77EE-0327-817105834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E729E226-AEEB-9097-DF8E-4BECA3E5AF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FF0641D8-8F98-96C2-AB0E-A4C4D211B875}"/>
              </a:ext>
            </a:extLst>
          </p:cNvPr>
          <p:cNvSpPr>
            <a:spLocks noGrp="1"/>
          </p:cNvSpPr>
          <p:nvPr>
            <p:ph type="title"/>
          </p:nvPr>
        </p:nvSpPr>
        <p:spPr>
          <a:xfrm>
            <a:off x="838201" y="559813"/>
            <a:ext cx="10348146" cy="1283471"/>
          </a:xfrm>
        </p:spPr>
        <p:txBody>
          <a:bodyPr anchor="t">
            <a:normAutofit/>
          </a:bodyPr>
          <a:lstStyle/>
          <a:p>
            <a:r>
              <a:rPr lang="en-US" dirty="0">
                <a:solidFill>
                  <a:srgbClr val="000066"/>
                </a:solidFill>
              </a:rPr>
              <a:t>Storage types </a:t>
            </a:r>
          </a:p>
        </p:txBody>
      </p:sp>
      <p:graphicFrame>
        <p:nvGraphicFramePr>
          <p:cNvPr id="5" name="Content Placeholder 2">
            <a:extLst>
              <a:ext uri="{FF2B5EF4-FFF2-40B4-BE49-F238E27FC236}">
                <a16:creationId xmlns:a16="http://schemas.microsoft.com/office/drawing/2014/main" id="{3A79AF2F-3DEF-206A-D0A2-01E59800F13B}"/>
              </a:ext>
            </a:extLst>
          </p:cNvPr>
          <p:cNvGraphicFramePr>
            <a:graphicFrameLocks noGrp="1"/>
          </p:cNvGraphicFramePr>
          <p:nvPr>
            <p:ph idx="1"/>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5401C5B0-662E-FFB2-5705-2E8602E6CA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spTree>
    <p:extLst>
      <p:ext uri="{BB962C8B-B14F-4D97-AF65-F5344CB8AC3E}">
        <p14:creationId xmlns:p14="http://schemas.microsoft.com/office/powerpoint/2010/main" val="2499081208"/>
      </p:ext>
    </p:extLst>
  </p:cSld>
  <p:clrMapOvr>
    <a:masterClrMapping/>
  </p:clrMapOvr>
  <p:transition>
    <p:pull/>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29A3AD-6E9B-8F87-4A62-ED23B215572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3895AC7-2240-EC05-6CE0-F2B995209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F313CD98-B788-4713-27E9-510273298F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2C581B56-C36D-A8E7-CFF1-EFAB828A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9435CEA-81A6-737D-915E-05B0FD136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890E3583-C406-4A46-EB06-2206F758D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C64A6CF-E382-1FF2-B8B3-BB0153142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47BF46-38F0-B10E-6495-73FFE5832679}"/>
              </a:ext>
            </a:extLst>
          </p:cNvPr>
          <p:cNvSpPr>
            <a:spLocks noGrp="1"/>
          </p:cNvSpPr>
          <p:nvPr>
            <p:ph type="title"/>
          </p:nvPr>
        </p:nvSpPr>
        <p:spPr>
          <a:xfrm>
            <a:off x="1143000" y="1066800"/>
            <a:ext cx="5410200" cy="1997075"/>
          </a:xfrm>
        </p:spPr>
        <p:txBody>
          <a:bodyPr vert="horz" lIns="91440" tIns="45720" rIns="91440" bIns="45720" rtlCol="0" anchor="ctr">
            <a:normAutofit/>
          </a:bodyPr>
          <a:lstStyle/>
          <a:p>
            <a:r>
              <a:rPr lang="en-US" sz="3600" dirty="0">
                <a:solidFill>
                  <a:schemeClr val="tx2"/>
                </a:solidFill>
              </a:rPr>
              <a:t>On-premises storage definition</a:t>
            </a:r>
          </a:p>
        </p:txBody>
      </p:sp>
      <p:pic>
        <p:nvPicPr>
          <p:cNvPr id="6" name="Content Placeholder 5" descr="A group of people working in a server room&#10;&#10;Description automatically generated">
            <a:extLst>
              <a:ext uri="{FF2B5EF4-FFF2-40B4-BE49-F238E27FC236}">
                <a16:creationId xmlns:a16="http://schemas.microsoft.com/office/drawing/2014/main" id="{5A5797C4-35C7-16D6-4417-9275D7F533D8}"/>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164090" y="1593359"/>
            <a:ext cx="4210396" cy="3661756"/>
          </a:xfrm>
          <a:prstGeom prst="rect">
            <a:avLst/>
          </a:prstGeom>
        </p:spPr>
      </p:pic>
      <p:sp>
        <p:nvSpPr>
          <p:cNvPr id="4" name="Text Placeholder 3">
            <a:extLst>
              <a:ext uri="{FF2B5EF4-FFF2-40B4-BE49-F238E27FC236}">
                <a16:creationId xmlns:a16="http://schemas.microsoft.com/office/drawing/2014/main" id="{FA630894-886A-F03F-D856-C0C32C224C12}"/>
              </a:ext>
            </a:extLst>
          </p:cNvPr>
          <p:cNvSpPr>
            <a:spLocks noGrp="1"/>
          </p:cNvSpPr>
          <p:nvPr>
            <p:ph type="body" sz="half" idx="2"/>
          </p:nvPr>
        </p:nvSpPr>
        <p:spPr>
          <a:xfrm>
            <a:off x="1143000" y="3200400"/>
            <a:ext cx="5410200" cy="2590800"/>
          </a:xfrm>
        </p:spPr>
        <p:txBody>
          <a:bodyPr vert="horz" lIns="91440" tIns="45720" rIns="91440" bIns="45720" rtlCol="0">
            <a:normAutofit/>
          </a:bodyPr>
          <a:lstStyle/>
          <a:p>
            <a:pPr indent="-228600">
              <a:buFont typeface="Arial" panose="020B0604020202020204" pitchFamily="34" charset="0"/>
              <a:buChar char="•"/>
            </a:pPr>
            <a:r>
              <a:rPr lang="en-US" sz="1800" b="0" i="0" u="none" strike="noStrike" baseline="0" dirty="0">
                <a:solidFill>
                  <a:schemeClr val="tx2"/>
                </a:solidFill>
              </a:rPr>
              <a:t>On-premises storage means your company’s server is hosted within your organization’s infrastructure and, in many cases, physically onsite. </a:t>
            </a:r>
            <a:endParaRPr lang="en-US" sz="1800" dirty="0">
              <a:solidFill>
                <a:schemeClr val="tx2"/>
              </a:solidFill>
            </a:endParaRPr>
          </a:p>
        </p:txBody>
      </p:sp>
    </p:spTree>
    <p:extLst>
      <p:ext uri="{BB962C8B-B14F-4D97-AF65-F5344CB8AC3E}">
        <p14:creationId xmlns:p14="http://schemas.microsoft.com/office/powerpoint/2010/main" val="816679229"/>
      </p:ext>
    </p:extLst>
  </p:cSld>
  <p:clrMapOvr>
    <a:masterClrMapping/>
  </p:clrMapOvr>
  <p:transition>
    <p:pull/>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C9580C-F0A9-30F0-2763-559E19B2772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5B7309-ED8B-0229-47F6-079122D04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47E50A2A-A5A0-01CB-813D-561471826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4A94F48-D7B0-C992-2FD6-5121BFED5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1685573-9710-3292-447C-468EB3814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DC1609-2A73-F8DC-F848-D5650E5BE737}"/>
              </a:ext>
            </a:extLst>
          </p:cNvPr>
          <p:cNvSpPr>
            <a:spLocks noGrp="1"/>
          </p:cNvSpPr>
          <p:nvPr>
            <p:ph type="title"/>
          </p:nvPr>
        </p:nvSpPr>
        <p:spPr>
          <a:xfrm>
            <a:off x="838201" y="559813"/>
            <a:ext cx="2819399" cy="5577934"/>
          </a:xfrm>
        </p:spPr>
        <p:txBody>
          <a:bodyPr>
            <a:normAutofit/>
          </a:bodyPr>
          <a:lstStyle/>
          <a:p>
            <a:r>
              <a:rPr lang="en-US" sz="3400" dirty="0"/>
              <a:t>Advantages of on-premises storage</a:t>
            </a:r>
          </a:p>
        </p:txBody>
      </p:sp>
      <p:graphicFrame>
        <p:nvGraphicFramePr>
          <p:cNvPr id="5" name="Content Placeholder 2">
            <a:extLst>
              <a:ext uri="{FF2B5EF4-FFF2-40B4-BE49-F238E27FC236}">
                <a16:creationId xmlns:a16="http://schemas.microsoft.com/office/drawing/2014/main" id="{49A74206-9E1B-F3A0-131E-6AE626F5C580}"/>
              </a:ext>
            </a:extLst>
          </p:cNvPr>
          <p:cNvGraphicFramePr>
            <a:graphicFrameLocks noGrp="1"/>
          </p:cNvGraphicFramePr>
          <p:nvPr>
            <p:ph idx="1"/>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9590288"/>
      </p:ext>
    </p:extLst>
  </p:cSld>
  <p:clrMapOvr>
    <a:masterClrMapping/>
  </p:clrMapOvr>
  <p:transition>
    <p:pull/>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29FA38-D5AC-A217-9CDD-0B6D21D4374A}"/>
              </a:ext>
            </a:extLst>
          </p:cNvPr>
          <p:cNvSpPr>
            <a:spLocks noGrp="1"/>
          </p:cNvSpPr>
          <p:nvPr>
            <p:ph type="title"/>
          </p:nvPr>
        </p:nvSpPr>
        <p:spPr>
          <a:xfrm>
            <a:off x="838201" y="559813"/>
            <a:ext cx="2819399" cy="5577934"/>
          </a:xfrm>
        </p:spPr>
        <p:txBody>
          <a:bodyPr>
            <a:normAutofit/>
          </a:bodyPr>
          <a:lstStyle/>
          <a:p>
            <a:r>
              <a:rPr lang="en-US" sz="2800" dirty="0"/>
              <a:t>Disadvantages of on-premises storage</a:t>
            </a:r>
          </a:p>
        </p:txBody>
      </p:sp>
      <p:graphicFrame>
        <p:nvGraphicFramePr>
          <p:cNvPr id="5" name="Content Placeholder 2">
            <a:extLst>
              <a:ext uri="{FF2B5EF4-FFF2-40B4-BE49-F238E27FC236}">
                <a16:creationId xmlns:a16="http://schemas.microsoft.com/office/drawing/2014/main" id="{B76EEA80-E52E-D766-3C76-5F7E2701E1BF}"/>
              </a:ext>
            </a:extLst>
          </p:cNvPr>
          <p:cNvGraphicFramePr>
            <a:graphicFrameLocks noGrp="1"/>
          </p:cNvGraphicFramePr>
          <p:nvPr>
            <p:ph idx="1"/>
            <p:extLst>
              <p:ext uri="{D42A27DB-BD31-4B8C-83A1-F6EECF244321}">
                <p14:modId xmlns:p14="http://schemas.microsoft.com/office/powerpoint/2010/main" val="406033139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1145448"/>
      </p:ext>
    </p:extLst>
  </p:cSld>
  <p:clrMapOvr>
    <a:masterClrMapping/>
  </p:clrMapOvr>
  <p:transition>
    <p:pull/>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3B6A4C79-62F0-4DFD-A156-0F1AB7D26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F7FF257-5D01-4829-AD0B-B2D6076B3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8DCC9-BBFF-FD06-EB35-3008D96D5C2B}"/>
              </a:ext>
            </a:extLst>
          </p:cNvPr>
          <p:cNvSpPr>
            <a:spLocks noGrp="1"/>
          </p:cNvSpPr>
          <p:nvPr>
            <p:ph type="title"/>
          </p:nvPr>
        </p:nvSpPr>
        <p:spPr>
          <a:xfrm>
            <a:off x="1143000" y="1066800"/>
            <a:ext cx="5410200" cy="1997075"/>
          </a:xfrm>
        </p:spPr>
        <p:txBody>
          <a:bodyPr vert="horz" lIns="91440" tIns="45720" rIns="91440" bIns="45720" rtlCol="0" anchor="ctr">
            <a:normAutofit/>
          </a:bodyPr>
          <a:lstStyle/>
          <a:p>
            <a:r>
              <a:rPr lang="en-US" sz="3600" dirty="0">
                <a:solidFill>
                  <a:schemeClr val="tx2"/>
                </a:solidFill>
              </a:rPr>
              <a:t>Linux server</a:t>
            </a:r>
          </a:p>
        </p:txBody>
      </p:sp>
      <p:pic>
        <p:nvPicPr>
          <p:cNvPr id="6" name="Content Placeholder 5" descr="A penguin sitting next to a server&#10;&#10;Description automatically generated">
            <a:extLst>
              <a:ext uri="{FF2B5EF4-FFF2-40B4-BE49-F238E27FC236}">
                <a16:creationId xmlns:a16="http://schemas.microsoft.com/office/drawing/2014/main" id="{484304B8-8A0E-8E32-8102-F380CA95892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321286" y="2276060"/>
            <a:ext cx="5034101" cy="2975833"/>
          </a:xfrm>
          <a:prstGeom prst="rect">
            <a:avLst/>
          </a:prstGeom>
        </p:spPr>
      </p:pic>
      <p:sp>
        <p:nvSpPr>
          <p:cNvPr id="4" name="Text Placeholder 3">
            <a:extLst>
              <a:ext uri="{FF2B5EF4-FFF2-40B4-BE49-F238E27FC236}">
                <a16:creationId xmlns:a16="http://schemas.microsoft.com/office/drawing/2014/main" id="{92244A50-4BE0-B53D-7DE9-02C50A379937}"/>
              </a:ext>
            </a:extLst>
          </p:cNvPr>
          <p:cNvSpPr>
            <a:spLocks noGrp="1"/>
          </p:cNvSpPr>
          <p:nvPr>
            <p:ph type="body" sz="half" idx="2"/>
          </p:nvPr>
        </p:nvSpPr>
        <p:spPr>
          <a:xfrm>
            <a:off x="1143000" y="2814761"/>
            <a:ext cx="5410200" cy="3303639"/>
          </a:xfrm>
        </p:spPr>
        <p:txBody>
          <a:bodyPr vert="horz" lIns="91440" tIns="45720" rIns="91440" bIns="45720" rtlCol="0">
            <a:normAutofit/>
          </a:bodyPr>
          <a:lstStyle/>
          <a:p>
            <a:pPr indent="-228600">
              <a:lnSpc>
                <a:spcPct val="100000"/>
              </a:lnSpc>
              <a:buFont typeface="Arial" panose="020B0604020202020204" pitchFamily="34" charset="0"/>
              <a:buChar char="•"/>
            </a:pPr>
            <a:r>
              <a:rPr lang="en-US" sz="1800" dirty="0">
                <a:solidFill>
                  <a:schemeClr val="tx2"/>
                </a:solidFill>
              </a:rPr>
              <a:t>A Linux server is a server based on the open-source Linux operating system.</a:t>
            </a:r>
          </a:p>
          <a:p>
            <a:pPr indent="-228600">
              <a:lnSpc>
                <a:spcPct val="100000"/>
              </a:lnSpc>
              <a:buFont typeface="Arial" panose="020B0604020202020204" pitchFamily="34" charset="0"/>
              <a:buChar char="•"/>
            </a:pPr>
            <a:r>
              <a:rPr lang="en-US" sz="1800" dirty="0">
                <a:solidFill>
                  <a:schemeClr val="tx2"/>
                </a:solidFill>
              </a:rPr>
              <a:t>Many distributions are built around the Linux kernel: Ubuntu, CentOS, Debian, and others. </a:t>
            </a:r>
          </a:p>
          <a:p>
            <a:pPr indent="-228600">
              <a:lnSpc>
                <a:spcPct val="100000"/>
              </a:lnSpc>
              <a:buFont typeface="Arial" panose="020B0604020202020204" pitchFamily="34" charset="0"/>
              <a:buChar char="•"/>
            </a:pPr>
            <a:r>
              <a:rPr lang="en-US" sz="1800" dirty="0">
                <a:solidFill>
                  <a:schemeClr val="tx2"/>
                </a:solidFill>
              </a:rPr>
              <a:t>Linux servers are widely used for hosting web services, network and system administration, database management, and other critical application requirements.</a:t>
            </a:r>
          </a:p>
        </p:txBody>
      </p:sp>
    </p:spTree>
    <p:extLst>
      <p:ext uri="{BB962C8B-B14F-4D97-AF65-F5344CB8AC3E}">
        <p14:creationId xmlns:p14="http://schemas.microsoft.com/office/powerpoint/2010/main" val="2106108290"/>
      </p:ext>
    </p:extLst>
  </p:cSld>
  <p:clrMapOvr>
    <a:masterClrMapping/>
  </p:clrMapOvr>
  <p:transition>
    <p:pull/>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326F9-ABC2-039B-05E1-6ADF3CE07156}"/>
              </a:ext>
            </a:extLst>
          </p:cNvPr>
          <p:cNvSpPr>
            <a:spLocks noGrp="1"/>
          </p:cNvSpPr>
          <p:nvPr>
            <p:ph type="title"/>
          </p:nvPr>
        </p:nvSpPr>
        <p:spPr>
          <a:xfrm>
            <a:off x="838201" y="559813"/>
            <a:ext cx="4876800" cy="5577934"/>
          </a:xfrm>
        </p:spPr>
        <p:txBody>
          <a:bodyPr>
            <a:normAutofit/>
          </a:bodyPr>
          <a:lstStyle/>
          <a:p>
            <a:r>
              <a:rPr lang="en-GB" dirty="0"/>
              <a:t>Advantages of Linux Server</a:t>
            </a:r>
            <a:endParaRPr lang="en-US" dirty="0"/>
          </a:p>
        </p:txBody>
      </p:sp>
      <p:graphicFrame>
        <p:nvGraphicFramePr>
          <p:cNvPr id="7" name="Content Placeholder 4">
            <a:extLst>
              <a:ext uri="{FF2B5EF4-FFF2-40B4-BE49-F238E27FC236}">
                <a16:creationId xmlns:a16="http://schemas.microsoft.com/office/drawing/2014/main" id="{CEDB011C-2BC8-5EA8-7337-ED3735A05D39}"/>
              </a:ext>
            </a:extLst>
          </p:cNvPr>
          <p:cNvGraphicFramePr>
            <a:graphicFrameLocks noGrp="1"/>
          </p:cNvGraphicFramePr>
          <p:nvPr>
            <p:ph idx="1"/>
            <p:extLst>
              <p:ext uri="{D42A27DB-BD31-4B8C-83A1-F6EECF244321}">
                <p14:modId xmlns:p14="http://schemas.microsoft.com/office/powerpoint/2010/main" val="3628722384"/>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7852562"/>
      </p:ext>
    </p:extLst>
  </p:cSld>
  <p:clrMapOvr>
    <a:masterClrMapping/>
  </p:clrMapOvr>
  <p:transition>
    <p:pull/>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6" name="Rectangle 15">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18" name="Rectangle 17">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C65326F9-ABC2-039B-05E1-6ADF3CE07156}"/>
              </a:ext>
            </a:extLst>
          </p:cNvPr>
          <p:cNvSpPr>
            <a:spLocks noGrp="1"/>
          </p:cNvSpPr>
          <p:nvPr>
            <p:ph type="title"/>
          </p:nvPr>
        </p:nvSpPr>
        <p:spPr>
          <a:xfrm>
            <a:off x="838201" y="559813"/>
            <a:ext cx="4876800" cy="5577934"/>
          </a:xfrm>
        </p:spPr>
        <p:txBody>
          <a:bodyPr>
            <a:normAutofit/>
          </a:bodyPr>
          <a:lstStyle/>
          <a:p>
            <a:r>
              <a:rPr lang="en-GB" dirty="0"/>
              <a:t>Disadvantages of Linux Server</a:t>
            </a:r>
            <a:endParaRPr lang="en-US" dirty="0"/>
          </a:p>
        </p:txBody>
      </p:sp>
      <p:graphicFrame>
        <p:nvGraphicFramePr>
          <p:cNvPr id="7" name="Content Placeholder 4">
            <a:extLst>
              <a:ext uri="{FF2B5EF4-FFF2-40B4-BE49-F238E27FC236}">
                <a16:creationId xmlns:a16="http://schemas.microsoft.com/office/drawing/2014/main" id="{CEDB011C-2BC8-5EA8-7337-ED3735A05D39}"/>
              </a:ext>
            </a:extLst>
          </p:cNvPr>
          <p:cNvGraphicFramePr>
            <a:graphicFrameLocks noGrp="1"/>
          </p:cNvGraphicFramePr>
          <p:nvPr>
            <p:ph idx="1"/>
            <p:extLst>
              <p:ext uri="{D42A27DB-BD31-4B8C-83A1-F6EECF244321}">
                <p14:modId xmlns:p14="http://schemas.microsoft.com/office/powerpoint/2010/main" val="1664369568"/>
              </p:ext>
            </p:extLst>
          </p:nvPr>
        </p:nvGraphicFramePr>
        <p:xfrm>
          <a:off x="6193721" y="1072342"/>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4554983"/>
      </p:ext>
    </p:extLst>
  </p:cSld>
  <p:clrMapOvr>
    <a:masterClrMapping/>
  </p:clrMapOvr>
  <p:transition>
    <p:pull/>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8ADE391A-1F68-999A-53FC-C373D2450686}"/>
              </a:ext>
            </a:extLst>
          </p:cNvPr>
          <p:cNvSpPr>
            <a:spLocks noGrp="1"/>
          </p:cNvSpPr>
          <p:nvPr>
            <p:ph type="title"/>
          </p:nvPr>
        </p:nvSpPr>
        <p:spPr>
          <a:xfrm>
            <a:off x="838200" y="559813"/>
            <a:ext cx="5638800" cy="1573786"/>
          </a:xfrm>
        </p:spPr>
        <p:txBody>
          <a:bodyPr vert="horz" lIns="91440" tIns="45720" rIns="91440" bIns="45720" rtlCol="0" anchor="ctr">
            <a:normAutofit/>
          </a:bodyPr>
          <a:lstStyle/>
          <a:p>
            <a:r>
              <a:rPr lang="en-US" sz="4400" dirty="0">
                <a:solidFill>
                  <a:schemeClr val="tx2"/>
                </a:solidFill>
              </a:rPr>
              <a:t>Apache web server</a:t>
            </a:r>
          </a:p>
        </p:txBody>
      </p:sp>
      <p:pic>
        <p:nvPicPr>
          <p:cNvPr id="6" name="Content Placeholder 5" descr="A diagram of a firewall&#10;&#10;Description automatically generated">
            <a:extLst>
              <a:ext uri="{FF2B5EF4-FFF2-40B4-BE49-F238E27FC236}">
                <a16:creationId xmlns:a16="http://schemas.microsoft.com/office/drawing/2014/main" id="{28370F26-BF78-D54A-FB79-35ADBE84A08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06827" y="2385716"/>
            <a:ext cx="9178346" cy="3919694"/>
          </a:xfrm>
          <a:prstGeom prst="rect">
            <a:avLst/>
          </a:prstGeom>
        </p:spPr>
      </p:pic>
      <p:sp>
        <p:nvSpPr>
          <p:cNvPr id="4" name="Text Placeholder 3">
            <a:extLst>
              <a:ext uri="{FF2B5EF4-FFF2-40B4-BE49-F238E27FC236}">
                <a16:creationId xmlns:a16="http://schemas.microsoft.com/office/drawing/2014/main" id="{7DB9CD08-C978-9B71-770D-1041F1AFC316}"/>
              </a:ext>
            </a:extLst>
          </p:cNvPr>
          <p:cNvSpPr>
            <a:spLocks noGrp="1"/>
          </p:cNvSpPr>
          <p:nvPr>
            <p:ph type="body" sz="half" idx="2"/>
          </p:nvPr>
        </p:nvSpPr>
        <p:spPr>
          <a:xfrm>
            <a:off x="7837534" y="605510"/>
            <a:ext cx="4633486" cy="1573786"/>
          </a:xfrm>
        </p:spPr>
        <p:txBody>
          <a:bodyPr vert="horz" lIns="91440" tIns="45720" rIns="91440" bIns="45720" rtlCol="0">
            <a:normAutofit/>
          </a:bodyPr>
          <a:lstStyle/>
          <a:p>
            <a:pPr indent="-228600">
              <a:buFont typeface="Arial" panose="020B0604020202020204" pitchFamily="34" charset="0"/>
              <a:buChar char="•"/>
            </a:pPr>
            <a:r>
              <a:rPr lang="en-US" sz="2800" dirty="0">
                <a:solidFill>
                  <a:schemeClr val="tx2"/>
                </a:solidFill>
              </a:rPr>
              <a:t>What is it ? </a:t>
            </a:r>
          </a:p>
          <a:p>
            <a:pPr indent="-228600">
              <a:buFont typeface="Arial" panose="020B0604020202020204" pitchFamily="34" charset="0"/>
              <a:buChar char="•"/>
            </a:pPr>
            <a:r>
              <a:rPr lang="en-US" sz="2800" dirty="0">
                <a:solidFill>
                  <a:schemeClr val="tx2"/>
                </a:solidFill>
              </a:rPr>
              <a:t>How does it work ?</a:t>
            </a:r>
          </a:p>
        </p:txBody>
      </p:sp>
      <p:pic>
        <p:nvPicPr>
          <p:cNvPr id="28" name="Picture 2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911657805"/>
      </p:ext>
    </p:extLst>
  </p:cSld>
  <p:clrMapOvr>
    <a:masterClrMapping/>
  </p:clrMapOvr>
  <p:transition>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C5CEA9-79C5-FDF2-69C2-8C7E943BC35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C4DA71-3D40-5D5A-BCAC-211EA26E09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4D5C0F-6621-28A7-6F15-8584ED514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5E5E0C13-902C-211C-13FF-01D22F58D7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9A60F642-1E45-0C9D-7FCD-4A86F1A60DA4}"/>
              </a:ext>
            </a:extLst>
          </p:cNvPr>
          <p:cNvSpPr>
            <a:spLocks noGrp="1"/>
          </p:cNvSpPr>
          <p:nvPr>
            <p:ph type="title"/>
          </p:nvPr>
        </p:nvSpPr>
        <p:spPr>
          <a:xfrm>
            <a:off x="830249" y="405538"/>
            <a:ext cx="10348146" cy="1711406"/>
          </a:xfrm>
        </p:spPr>
        <p:txBody>
          <a:bodyPr anchor="t">
            <a:noAutofit/>
          </a:bodyPr>
          <a:lstStyle/>
          <a:p>
            <a:pPr marL="0" marR="0">
              <a:spcBef>
                <a:spcPts val="0"/>
              </a:spcBef>
              <a:spcAft>
                <a:spcPts val="800"/>
              </a:spcAft>
            </a:pPr>
            <a:r>
              <a:rPr lang="en-US" sz="2800" b="1" dirty="0">
                <a:solidFill>
                  <a:srgbClr val="000066"/>
                </a:solidFill>
                <a:effectLst/>
                <a:latin typeface="Calibri" panose="020F0502020204030204" pitchFamily="34" charset="0"/>
                <a:ea typeface="Calibri" panose="020F0502020204030204" pitchFamily="34" charset="0"/>
                <a:cs typeface="Arial" panose="020B0604020202020204" pitchFamily="34" charset="0"/>
              </a:rPr>
              <a:t>Public VS  Private wan</a:t>
            </a:r>
            <a:br>
              <a:rPr lang="en-US" sz="2800" dirty="0">
                <a:solidFill>
                  <a:srgbClr val="000066"/>
                </a:solidFill>
                <a:effectLst/>
                <a:latin typeface="Calibri" panose="020F0502020204030204" pitchFamily="34" charset="0"/>
                <a:ea typeface="Calibri" panose="020F0502020204030204" pitchFamily="34" charset="0"/>
                <a:cs typeface="Arial" panose="020B0604020202020204" pitchFamily="34" charset="0"/>
              </a:rPr>
            </a:br>
            <a:r>
              <a:rPr lang="en-US" sz="1000" dirty="0">
                <a:solidFill>
                  <a:srgbClr val="000066"/>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A private WAN </a:t>
            </a:r>
            <a:r>
              <a:rPr lang="en-US" sz="2000" dirty="0">
                <a:solidFill>
                  <a:srgbClr val="000066"/>
                </a:solidFill>
                <a:effectLst/>
                <a:latin typeface="Calibri" panose="020F0502020204030204" pitchFamily="34" charset="0"/>
                <a:ea typeface="Calibri" panose="020F0502020204030204" pitchFamily="34" charset="0"/>
                <a:cs typeface="Arial" panose="020B0604020202020204" pitchFamily="34" charset="0"/>
              </a:rPr>
              <a:t>is a network that is operated and owned by a single organization or entity. Itis designed to connect the various locations, such as branch offices, data centers, or other facilities of a specific organization </a:t>
            </a:r>
            <a:br>
              <a:rPr lang="en-US" sz="2000" dirty="0">
                <a:solidFill>
                  <a:srgbClr val="000066"/>
                </a:solidFill>
                <a:effectLst/>
                <a:latin typeface="Calibri" panose="020F0502020204030204" pitchFamily="34" charset="0"/>
                <a:ea typeface="Calibri" panose="020F0502020204030204" pitchFamily="34" charset="0"/>
                <a:cs typeface="Arial" panose="020B0604020202020204" pitchFamily="34" charset="0"/>
              </a:rPr>
            </a:b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A public WAN </a:t>
            </a:r>
            <a:r>
              <a:rPr lang="en-US" sz="2000" dirty="0">
                <a:solidFill>
                  <a:srgbClr val="000066"/>
                </a:solidFill>
                <a:effectLst/>
                <a:latin typeface="Calibri" panose="020F0502020204030204" pitchFamily="34" charset="0"/>
                <a:ea typeface="Calibri" panose="020F0502020204030204" pitchFamily="34" charset="0"/>
                <a:cs typeface="Arial" panose="020B0604020202020204" pitchFamily="34" charset="0"/>
              </a:rPr>
              <a:t>refers to a network that is shared among multiple organizations or the general public. The Internet is the most common example of a public WAN.</a:t>
            </a:r>
            <a:br>
              <a:rPr lang="en-US" sz="2000" dirty="0">
                <a:solidFill>
                  <a:srgbClr val="000066"/>
                </a:solidFill>
                <a:effectLst/>
                <a:latin typeface="Calibri" panose="020F0502020204030204" pitchFamily="34" charset="0"/>
                <a:ea typeface="Calibri" panose="020F0502020204030204" pitchFamily="34" charset="0"/>
                <a:cs typeface="Arial" panose="020B0604020202020204" pitchFamily="34" charset="0"/>
              </a:rPr>
            </a:br>
            <a:br>
              <a:rPr lang="en-US" sz="4400" dirty="0">
                <a:solidFill>
                  <a:srgbClr val="000066"/>
                </a:solidFill>
                <a:effectLst/>
                <a:latin typeface="Calibri" panose="020F0502020204030204" pitchFamily="34" charset="0"/>
                <a:ea typeface="Calibri" panose="020F0502020204030204" pitchFamily="34" charset="0"/>
                <a:cs typeface="Arial" panose="020B0604020202020204" pitchFamily="34" charset="0"/>
              </a:rPr>
            </a:br>
            <a:endParaRPr lang="en-US" sz="2000" dirty="0">
              <a:solidFill>
                <a:srgbClr val="000066"/>
              </a:solidFill>
            </a:endParaRPr>
          </a:p>
        </p:txBody>
      </p:sp>
      <p:pic>
        <p:nvPicPr>
          <p:cNvPr id="15" name="Picture 14">
            <a:extLst>
              <a:ext uri="{FF2B5EF4-FFF2-40B4-BE49-F238E27FC236}">
                <a16:creationId xmlns:a16="http://schemas.microsoft.com/office/drawing/2014/main" id="{E3610C68-A23C-463F-DA48-ABE4FDE221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17" name="Picture 16">
            <a:extLst>
              <a:ext uri="{FF2B5EF4-FFF2-40B4-BE49-F238E27FC236}">
                <a16:creationId xmlns:a16="http://schemas.microsoft.com/office/drawing/2014/main" id="{06943188-9035-92AA-7460-1A3EA162BB5B}"/>
              </a:ext>
            </a:extLst>
          </p:cNvPr>
          <p:cNvPicPr>
            <a:picLocks noChangeAspect="1"/>
          </p:cNvPicPr>
          <p:nvPr/>
        </p:nvPicPr>
        <p:blipFill>
          <a:blip r:embed="rId4"/>
          <a:stretch>
            <a:fillRect/>
          </a:stretch>
        </p:blipFill>
        <p:spPr>
          <a:xfrm>
            <a:off x="2093864" y="2363145"/>
            <a:ext cx="7287101" cy="4248654"/>
          </a:xfrm>
          <a:prstGeom prst="rect">
            <a:avLst/>
          </a:prstGeom>
        </p:spPr>
      </p:pic>
    </p:spTree>
    <p:extLst>
      <p:ext uri="{BB962C8B-B14F-4D97-AF65-F5344CB8AC3E}">
        <p14:creationId xmlns:p14="http://schemas.microsoft.com/office/powerpoint/2010/main" val="1058488699"/>
      </p:ext>
    </p:extLst>
  </p:cSld>
  <p:clrMapOvr>
    <a:masterClrMapping/>
  </p:clrMapOvr>
  <p:transition>
    <p:pull/>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9" name="Picture 18">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821E9054-0E59-072A-116D-9F622EC5333A}"/>
              </a:ext>
            </a:extLst>
          </p:cNvPr>
          <p:cNvSpPr>
            <a:spLocks noGrp="1"/>
          </p:cNvSpPr>
          <p:nvPr>
            <p:ph type="title"/>
          </p:nvPr>
        </p:nvSpPr>
        <p:spPr>
          <a:xfrm>
            <a:off x="838200" y="559813"/>
            <a:ext cx="5638800" cy="1573786"/>
          </a:xfrm>
        </p:spPr>
        <p:txBody>
          <a:bodyPr vert="horz" lIns="91440" tIns="45720" rIns="91440" bIns="45720" rtlCol="0" anchor="ctr">
            <a:normAutofit/>
          </a:bodyPr>
          <a:lstStyle/>
          <a:p>
            <a:r>
              <a:rPr lang="en-US" sz="4400" dirty="0">
                <a:solidFill>
                  <a:schemeClr val="tx2"/>
                </a:solidFill>
              </a:rPr>
              <a:t>MariaDB server</a:t>
            </a:r>
          </a:p>
        </p:txBody>
      </p:sp>
      <p:pic>
        <p:nvPicPr>
          <p:cNvPr id="6" name="Content Placeholder 5" descr="A logo with a seal on it&#10;&#10;Description automatically generated">
            <a:extLst>
              <a:ext uri="{FF2B5EF4-FFF2-40B4-BE49-F238E27FC236}">
                <a16:creationId xmlns:a16="http://schemas.microsoft.com/office/drawing/2014/main" id="{3F8EB798-CD19-D3CA-4912-88CA4C3FDF6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49773" y="2385716"/>
            <a:ext cx="7292453" cy="3919694"/>
          </a:xfrm>
          <a:prstGeom prst="rect">
            <a:avLst/>
          </a:prstGeom>
        </p:spPr>
      </p:pic>
      <p:sp>
        <p:nvSpPr>
          <p:cNvPr id="4" name="Text Placeholder 3">
            <a:extLst>
              <a:ext uri="{FF2B5EF4-FFF2-40B4-BE49-F238E27FC236}">
                <a16:creationId xmlns:a16="http://schemas.microsoft.com/office/drawing/2014/main" id="{61E516A0-8439-B750-8731-EC726226C966}"/>
              </a:ext>
            </a:extLst>
          </p:cNvPr>
          <p:cNvSpPr>
            <a:spLocks noGrp="1"/>
          </p:cNvSpPr>
          <p:nvPr>
            <p:ph type="body" sz="half" idx="2"/>
          </p:nvPr>
        </p:nvSpPr>
        <p:spPr>
          <a:xfrm>
            <a:off x="7425483" y="605510"/>
            <a:ext cx="4633486" cy="1573786"/>
          </a:xfrm>
        </p:spPr>
        <p:txBody>
          <a:bodyPr vert="horz" lIns="91440" tIns="45720" rIns="91440" bIns="45720" rtlCol="0">
            <a:normAutofit/>
          </a:bodyPr>
          <a:lstStyle/>
          <a:p>
            <a:pPr indent="-228600">
              <a:buFont typeface="Arial" panose="020B0604020202020204" pitchFamily="34" charset="0"/>
              <a:buChar char="•"/>
            </a:pPr>
            <a:r>
              <a:rPr lang="en-US" sz="2800" dirty="0">
                <a:solidFill>
                  <a:schemeClr val="tx2"/>
                </a:solidFill>
              </a:rPr>
              <a:t>What is it ?</a:t>
            </a:r>
          </a:p>
          <a:p>
            <a:pPr indent="-228600">
              <a:buFont typeface="Arial" panose="020B0604020202020204" pitchFamily="34" charset="0"/>
              <a:buChar char="•"/>
            </a:pPr>
            <a:r>
              <a:rPr lang="en-US" sz="2800" dirty="0">
                <a:solidFill>
                  <a:schemeClr val="tx2"/>
                </a:solidFill>
              </a:rPr>
              <a:t>How does it work ?</a:t>
            </a:r>
          </a:p>
        </p:txBody>
      </p:sp>
      <p:pic>
        <p:nvPicPr>
          <p:cNvPr id="21" name="Picture 20">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2137365237"/>
      </p:ext>
    </p:extLst>
  </p:cSld>
  <p:clrMapOvr>
    <a:masterClrMapping/>
  </p:clrMapOvr>
  <p:transition>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server&#10;&#10;Description automatically generated">
            <a:extLst>
              <a:ext uri="{FF2B5EF4-FFF2-40B4-BE49-F238E27FC236}">
                <a16:creationId xmlns:a16="http://schemas.microsoft.com/office/drawing/2014/main" id="{D37BC045-5759-07CD-DE15-AC8B7282E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113" y="188843"/>
            <a:ext cx="5680705" cy="6460435"/>
          </a:xfrm>
          <a:prstGeom prst="rect">
            <a:avLst/>
          </a:prstGeom>
        </p:spPr>
      </p:pic>
      <p:pic>
        <p:nvPicPr>
          <p:cNvPr id="13" name="Picture 12" descr="A diagram of a server&#10;&#10;Description automatically generated">
            <a:extLst>
              <a:ext uri="{FF2B5EF4-FFF2-40B4-BE49-F238E27FC236}">
                <a16:creationId xmlns:a16="http://schemas.microsoft.com/office/drawing/2014/main" id="{EA3FF6D1-3A16-B651-5C73-FBF43527B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182" y="188844"/>
            <a:ext cx="5680704" cy="6460434"/>
          </a:xfrm>
          <a:prstGeom prst="rect">
            <a:avLst/>
          </a:prstGeom>
        </p:spPr>
      </p:pic>
    </p:spTree>
    <p:extLst>
      <p:ext uri="{BB962C8B-B14F-4D97-AF65-F5344CB8AC3E}">
        <p14:creationId xmlns:p14="http://schemas.microsoft.com/office/powerpoint/2010/main" val="349988507"/>
      </p:ext>
    </p:extLst>
  </p:cSld>
  <p:clrMapOvr>
    <a:masterClrMapping/>
  </p:clrMapOvr>
  <p:transition>
    <p:pull/>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1141BB-80D2-ED39-29F6-25BDD255D93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C65B460-5F30-3D96-1E72-377EECFBA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13" name="Picture 12">
            <a:extLst>
              <a:ext uri="{FF2B5EF4-FFF2-40B4-BE49-F238E27FC236}">
                <a16:creationId xmlns:a16="http://schemas.microsoft.com/office/drawing/2014/main" id="{5A95EF09-6780-B1BC-475E-050ACCDBE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95D845BC-63F9-6806-9A82-C32FBE927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7" name="Rectangle 16">
            <a:extLst>
              <a:ext uri="{FF2B5EF4-FFF2-40B4-BE49-F238E27FC236}">
                <a16:creationId xmlns:a16="http://schemas.microsoft.com/office/drawing/2014/main" id="{5E6243F7-BFFA-BF18-CEC4-CDAE963DE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9" name="Rectangle 18">
            <a:extLst>
              <a:ext uri="{FF2B5EF4-FFF2-40B4-BE49-F238E27FC236}">
                <a16:creationId xmlns:a16="http://schemas.microsoft.com/office/drawing/2014/main" id="{641520DF-610D-23BC-71C0-979924EFD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778C4A80-87F0-C2BC-3949-D5CF7C8872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21A35D8-64A0-25CA-E1C8-C48FE0DAAEDF}"/>
              </a:ext>
            </a:extLst>
          </p:cNvPr>
          <p:cNvSpPr>
            <a:spLocks noGrp="1"/>
          </p:cNvSpPr>
          <p:nvPr>
            <p:ph type="title"/>
          </p:nvPr>
        </p:nvSpPr>
        <p:spPr>
          <a:xfrm>
            <a:off x="1143000" y="1066800"/>
            <a:ext cx="5410200" cy="1997075"/>
          </a:xfrm>
        </p:spPr>
        <p:txBody>
          <a:bodyPr vert="horz" lIns="91440" tIns="45720" rIns="91440" bIns="45720" rtlCol="0" anchor="ctr">
            <a:normAutofit/>
          </a:bodyPr>
          <a:lstStyle/>
          <a:p>
            <a:r>
              <a:rPr lang="en-US" sz="3600">
                <a:solidFill>
                  <a:schemeClr val="tx2"/>
                </a:solidFill>
              </a:rPr>
              <a:t>Windows server</a:t>
            </a:r>
          </a:p>
        </p:txBody>
      </p:sp>
      <p:pic>
        <p:nvPicPr>
          <p:cNvPr id="6" name="Content Placeholder 5" descr="A blue and white background with text&#10;&#10;Description automatically generated">
            <a:extLst>
              <a:ext uri="{FF2B5EF4-FFF2-40B4-BE49-F238E27FC236}">
                <a16:creationId xmlns:a16="http://schemas.microsoft.com/office/drawing/2014/main" id="{BEB460F1-4146-7EA1-3CB0-C4507DCCBE8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53200" y="1689849"/>
            <a:ext cx="4802188" cy="3468776"/>
          </a:xfrm>
          <a:prstGeom prst="rect">
            <a:avLst/>
          </a:prstGeom>
        </p:spPr>
      </p:pic>
      <p:sp>
        <p:nvSpPr>
          <p:cNvPr id="4" name="Text Placeholder 3">
            <a:extLst>
              <a:ext uri="{FF2B5EF4-FFF2-40B4-BE49-F238E27FC236}">
                <a16:creationId xmlns:a16="http://schemas.microsoft.com/office/drawing/2014/main" id="{3F9F8802-E837-1EC5-3EBA-7D4861493A22}"/>
              </a:ext>
            </a:extLst>
          </p:cNvPr>
          <p:cNvSpPr>
            <a:spLocks noGrp="1"/>
          </p:cNvSpPr>
          <p:nvPr>
            <p:ph type="body" sz="half" idx="2"/>
          </p:nvPr>
        </p:nvSpPr>
        <p:spPr>
          <a:xfrm>
            <a:off x="1143000" y="2792361"/>
            <a:ext cx="5410200" cy="2998839"/>
          </a:xfrm>
        </p:spPr>
        <p:txBody>
          <a:bodyPr vert="horz" lIns="91440" tIns="45720" rIns="91440" bIns="45720" rtlCol="0">
            <a:normAutofit/>
          </a:bodyPr>
          <a:lstStyle/>
          <a:p>
            <a:pPr indent="-228600">
              <a:buFont typeface="Arial" panose="020B0604020202020204" pitchFamily="34" charset="0"/>
              <a:buChar char="•"/>
            </a:pPr>
            <a:r>
              <a:rPr lang="en-US" sz="1800" dirty="0">
                <a:solidFill>
                  <a:schemeClr val="tx2"/>
                </a:solidFill>
              </a:rPr>
              <a:t>Windows Server is a commercial server solution created by Microsoft and powered by the Windows OS.</a:t>
            </a:r>
          </a:p>
          <a:p>
            <a:pPr indent="-228600">
              <a:buFont typeface="Arial" panose="020B0604020202020204" pitchFamily="34" charset="0"/>
              <a:buChar char="•"/>
            </a:pPr>
            <a:r>
              <a:rPr lang="en-US" sz="1800" dirty="0">
                <a:solidFill>
                  <a:schemeClr val="tx2"/>
                </a:solidFill>
              </a:rPr>
              <a:t>Each release offers a complete GUI desktop experience that is very intuitive and polished</a:t>
            </a:r>
          </a:p>
        </p:txBody>
      </p:sp>
    </p:spTree>
    <p:extLst>
      <p:ext uri="{BB962C8B-B14F-4D97-AF65-F5344CB8AC3E}">
        <p14:creationId xmlns:p14="http://schemas.microsoft.com/office/powerpoint/2010/main" val="2906838252"/>
      </p:ext>
    </p:extLst>
  </p:cSld>
  <p:clrMapOvr>
    <a:masterClrMapping/>
  </p:clrMapOvr>
  <p:transition>
    <p:pull/>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FFBA1F-3F39-E8C6-92A7-D4020652494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1722578-2CEB-259E-E13B-AA09386CF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4" name="Rectangle 13">
            <a:extLst>
              <a:ext uri="{FF2B5EF4-FFF2-40B4-BE49-F238E27FC236}">
                <a16:creationId xmlns:a16="http://schemas.microsoft.com/office/drawing/2014/main" id="{36A91C86-F471-A3B0-E1F9-DD667702A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6" name="Rectangle 15">
            <a:extLst>
              <a:ext uri="{FF2B5EF4-FFF2-40B4-BE49-F238E27FC236}">
                <a16:creationId xmlns:a16="http://schemas.microsoft.com/office/drawing/2014/main" id="{EF7A6F1E-BBE7-8C18-01B3-A9BE316D1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18" name="Rectangle 17">
            <a:extLst>
              <a:ext uri="{FF2B5EF4-FFF2-40B4-BE49-F238E27FC236}">
                <a16:creationId xmlns:a16="http://schemas.microsoft.com/office/drawing/2014/main" id="{C79FE1D0-8445-BEB2-C1D9-318931E55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EF664143-6465-D52F-07B9-6AA1F15EA3D7}"/>
              </a:ext>
            </a:extLst>
          </p:cNvPr>
          <p:cNvSpPr>
            <a:spLocks noGrp="1"/>
          </p:cNvSpPr>
          <p:nvPr>
            <p:ph type="title"/>
          </p:nvPr>
        </p:nvSpPr>
        <p:spPr>
          <a:xfrm>
            <a:off x="838201" y="559813"/>
            <a:ext cx="4876800" cy="5577934"/>
          </a:xfrm>
        </p:spPr>
        <p:txBody>
          <a:bodyPr>
            <a:normAutofit/>
          </a:bodyPr>
          <a:lstStyle/>
          <a:p>
            <a:r>
              <a:rPr lang="en-GB" dirty="0"/>
              <a:t>Advantages of windows Server</a:t>
            </a:r>
            <a:endParaRPr lang="en-US" dirty="0"/>
          </a:p>
        </p:txBody>
      </p:sp>
      <p:graphicFrame>
        <p:nvGraphicFramePr>
          <p:cNvPr id="7" name="Content Placeholder 4">
            <a:extLst>
              <a:ext uri="{FF2B5EF4-FFF2-40B4-BE49-F238E27FC236}">
                <a16:creationId xmlns:a16="http://schemas.microsoft.com/office/drawing/2014/main" id="{E24037DE-0CBD-9889-00E5-7089648B8A18}"/>
              </a:ext>
            </a:extLst>
          </p:cNvPr>
          <p:cNvGraphicFramePr>
            <a:graphicFrameLocks noGrp="1"/>
          </p:cNvGraphicFramePr>
          <p:nvPr>
            <p:ph idx="1"/>
          </p:nvPr>
        </p:nvGraphicFramePr>
        <p:xfrm>
          <a:off x="6184458" y="93306"/>
          <a:ext cx="5626542" cy="6531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7490102"/>
      </p:ext>
    </p:extLst>
  </p:cSld>
  <p:clrMapOvr>
    <a:masterClrMapping/>
  </p:clrMapOvr>
  <p:transition>
    <p:pull/>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ABA410-7467-97D1-E2D0-C33A737A436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BC71C7F-62B2-B583-C6EC-4F55CF84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4" name="Rectangle 13">
            <a:extLst>
              <a:ext uri="{FF2B5EF4-FFF2-40B4-BE49-F238E27FC236}">
                <a16:creationId xmlns:a16="http://schemas.microsoft.com/office/drawing/2014/main" id="{550ED484-FA06-C29F-2E2C-D0E9AA9FC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6" name="Rectangle 15">
            <a:extLst>
              <a:ext uri="{FF2B5EF4-FFF2-40B4-BE49-F238E27FC236}">
                <a16:creationId xmlns:a16="http://schemas.microsoft.com/office/drawing/2014/main" id="{D4EF7039-DBE0-E81C-F2C2-1018B2A2D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18" name="Rectangle 17">
            <a:extLst>
              <a:ext uri="{FF2B5EF4-FFF2-40B4-BE49-F238E27FC236}">
                <a16:creationId xmlns:a16="http://schemas.microsoft.com/office/drawing/2014/main" id="{AADC092F-F2D0-9EAE-F0C0-A5789A8E6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C1F12388-7397-1626-677B-1E9FFFE90C8E}"/>
              </a:ext>
            </a:extLst>
          </p:cNvPr>
          <p:cNvSpPr>
            <a:spLocks noGrp="1"/>
          </p:cNvSpPr>
          <p:nvPr>
            <p:ph type="title"/>
          </p:nvPr>
        </p:nvSpPr>
        <p:spPr>
          <a:xfrm>
            <a:off x="838201" y="559813"/>
            <a:ext cx="4876800" cy="5577934"/>
          </a:xfrm>
        </p:spPr>
        <p:txBody>
          <a:bodyPr>
            <a:normAutofit/>
          </a:bodyPr>
          <a:lstStyle/>
          <a:p>
            <a:r>
              <a:rPr lang="en-GB" dirty="0"/>
              <a:t>Disadvantages of windows Server</a:t>
            </a:r>
            <a:endParaRPr lang="en-US" dirty="0"/>
          </a:p>
        </p:txBody>
      </p:sp>
      <p:graphicFrame>
        <p:nvGraphicFramePr>
          <p:cNvPr id="7" name="Content Placeholder 4">
            <a:extLst>
              <a:ext uri="{FF2B5EF4-FFF2-40B4-BE49-F238E27FC236}">
                <a16:creationId xmlns:a16="http://schemas.microsoft.com/office/drawing/2014/main" id="{A76C4F63-8774-FAF2-69CD-9E24ACA88810}"/>
              </a:ext>
            </a:extLst>
          </p:cNvPr>
          <p:cNvGraphicFramePr>
            <a:graphicFrameLocks noGrp="1"/>
          </p:cNvGraphicFramePr>
          <p:nvPr>
            <p:ph idx="1"/>
          </p:nvPr>
        </p:nvGraphicFramePr>
        <p:xfrm>
          <a:off x="6193721" y="1072342"/>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5166026"/>
      </p:ext>
    </p:extLst>
  </p:cSld>
  <p:clrMapOvr>
    <a:masterClrMapping/>
  </p:clrMapOvr>
  <p:transition>
    <p:pull/>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0427D3-6170-D382-5CDE-0B5E9B7C0A8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940EF9-A077-9972-C891-128EAA55A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674DA89-7220-2B0F-C370-6443479EC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277F6ED-7A19-ACF9-C6B6-20DEC13F4C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988B3A81-9DE3-5CA8-1F9D-C913426C6643}"/>
              </a:ext>
            </a:extLst>
          </p:cNvPr>
          <p:cNvSpPr>
            <a:spLocks noGrp="1"/>
          </p:cNvSpPr>
          <p:nvPr>
            <p:ph type="title"/>
          </p:nvPr>
        </p:nvSpPr>
        <p:spPr>
          <a:xfrm>
            <a:off x="1101460" y="559813"/>
            <a:ext cx="10348146" cy="1283471"/>
          </a:xfrm>
        </p:spPr>
        <p:txBody>
          <a:bodyPr anchor="t">
            <a:normAutofit fontScale="90000"/>
          </a:bodyPr>
          <a:lstStyle/>
          <a:p>
            <a:r>
              <a:rPr lang="en-US" sz="3600" kern="1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Active Directory: Definition</a:t>
            </a:r>
            <a:br>
              <a:rPr lang="en-US" sz="1800" kern="100" dirty="0">
                <a:effectLst/>
                <a:latin typeface="Calibri" panose="020F0502020204030204" pitchFamily="34" charset="0"/>
                <a:ea typeface="Times New Roman" panose="02020603050405020304" pitchFamily="18" charset="0"/>
                <a:cs typeface="Arial" panose="020B0604020202020204" pitchFamily="34" charset="0"/>
              </a:rPr>
            </a:br>
            <a:endParaRPr lang="en-US" dirty="0">
              <a:solidFill>
                <a:srgbClr val="000066"/>
              </a:solidFill>
            </a:endParaRPr>
          </a:p>
        </p:txBody>
      </p:sp>
      <p:pic>
        <p:nvPicPr>
          <p:cNvPr id="15" name="Picture 14">
            <a:extLst>
              <a:ext uri="{FF2B5EF4-FFF2-40B4-BE49-F238E27FC236}">
                <a16:creationId xmlns:a16="http://schemas.microsoft.com/office/drawing/2014/main" id="{4B3A6101-7A06-9122-4B3E-8DE1F9DB34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sp>
        <p:nvSpPr>
          <p:cNvPr id="6" name="Rectangle 2">
            <a:extLst>
              <a:ext uri="{FF2B5EF4-FFF2-40B4-BE49-F238E27FC236}">
                <a16:creationId xmlns:a16="http://schemas.microsoft.com/office/drawing/2014/main" id="{02026DC1-CE1F-5D38-09CD-CC7FF0F8A723}"/>
              </a:ext>
            </a:extLst>
          </p:cNvPr>
          <p:cNvSpPr>
            <a:spLocks noChangeArrowheads="1"/>
          </p:cNvSpPr>
          <p:nvPr/>
        </p:nvSpPr>
        <p:spPr bwMode="auto">
          <a:xfrm>
            <a:off x="414136" y="1392238"/>
            <a:ext cx="169843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7719C6FE-BBCE-2ACE-172F-42DEEFDE0DAC}"/>
              </a:ext>
            </a:extLst>
          </p:cNvPr>
          <p:cNvGraphicFramePr>
            <a:graphicFrameLocks/>
          </p:cNvGraphicFramePr>
          <p:nvPr>
            <p:extLst>
              <p:ext uri="{D42A27DB-BD31-4B8C-83A1-F6EECF244321}">
                <p14:modId xmlns:p14="http://schemas.microsoft.com/office/powerpoint/2010/main" val="3941250191"/>
              </p:ext>
            </p:extLst>
          </p:nvPr>
        </p:nvGraphicFramePr>
        <p:xfrm>
          <a:off x="1414079" y="1843284"/>
          <a:ext cx="9676461" cy="3788929"/>
        </p:xfrm>
        <a:graphic>
          <a:graphicData uri="http://schemas.openxmlformats.org/presentationml/2006/ole">
            <mc:AlternateContent xmlns:mc="http://schemas.openxmlformats.org/markup-compatibility/2006">
              <mc:Choice xmlns:v="urn:schemas-microsoft-com:vml" Requires="v">
                <p:oleObj spid="_x0000_s1027" name="Picture" r:id="rId5" imgW="0" imgH="0" progId="StaticMetafile">
                  <p:embed/>
                </p:oleObj>
              </mc:Choice>
              <mc:Fallback>
                <p:oleObj name="Picture" r:id="rId5" imgW="0" imgH="0" progId="StaticMetafile">
                  <p:embed/>
                  <p:pic>
                    <p:nvPicPr>
                      <p:cNvPr id="0" name="rectole000000000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4079" y="1843284"/>
                        <a:ext cx="9676461" cy="3788929"/>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4116440438"/>
      </p:ext>
    </p:extLst>
  </p:cSld>
  <p:clrMapOvr>
    <a:masterClrMapping/>
  </p:clrMapOvr>
  <p:transition>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kern="100" dirty="0">
                <a:latin typeface="Calibri" panose="020F0502020204030204" pitchFamily="34" charset="0"/>
                <a:ea typeface="Calibri" panose="020F0502020204030204" pitchFamily="34" charset="0"/>
                <a:cs typeface="Calibri" panose="020F0502020204030204" pitchFamily="34" charset="0"/>
              </a:rPr>
              <a:t>Active Directory Architecture</a:t>
            </a:r>
            <a:br>
              <a:rPr lang="en-US" kern="100" dirty="0">
                <a:latin typeface="Calibri" panose="020F0502020204030204" pitchFamily="34" charset="0"/>
                <a:ea typeface="Times New Roman" panose="02020603050405020304" pitchFamily="18" charset="0"/>
                <a:cs typeface="Arial" panose="020B0604020202020204" pitchFamily="34" charset="0"/>
              </a:rPr>
            </a:b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71016" y="1949450"/>
            <a:ext cx="9601200" cy="4551934"/>
          </a:xfrm>
        </p:spPr>
      </p:pic>
    </p:spTree>
    <p:extLst>
      <p:ext uri="{BB962C8B-B14F-4D97-AF65-F5344CB8AC3E}">
        <p14:creationId xmlns:p14="http://schemas.microsoft.com/office/powerpoint/2010/main" val="3104614506"/>
      </p:ext>
    </p:extLst>
  </p:cSld>
  <p:clrMapOvr>
    <a:masterClrMapping/>
  </p:clrMapOvr>
  <p:transition>
    <p:pull/>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8F1400-6C4C-069F-3214-485C12B9002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706BA56-53A7-432D-FA12-F197B2B3B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734CBF68-83BC-9DF4-0B8B-FB6E64BBB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EDF79E53-D7CB-D4B9-47EC-CDBC12A97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1FD6651C-91BA-D32F-B51A-2DB76EFBC912}"/>
              </a:ext>
            </a:extLst>
          </p:cNvPr>
          <p:cNvSpPr>
            <a:spLocks noGrp="1"/>
          </p:cNvSpPr>
          <p:nvPr>
            <p:ph type="title"/>
          </p:nvPr>
        </p:nvSpPr>
        <p:spPr>
          <a:xfrm>
            <a:off x="1101460" y="559813"/>
            <a:ext cx="10348146" cy="1283471"/>
          </a:xfrm>
        </p:spPr>
        <p:txBody>
          <a:bodyPr anchor="t">
            <a:normAutofit/>
          </a:bodyPr>
          <a:lstStyle/>
          <a:p>
            <a:br>
              <a:rPr lang="en-US" sz="1800" kern="100" dirty="0">
                <a:effectLst/>
                <a:latin typeface="Calibri" panose="020F0502020204030204" pitchFamily="34" charset="0"/>
                <a:ea typeface="Times New Roman" panose="02020603050405020304" pitchFamily="18" charset="0"/>
                <a:cs typeface="Arial" panose="020B0604020202020204" pitchFamily="34" charset="0"/>
              </a:rPr>
            </a:br>
            <a:endParaRPr lang="en-US" dirty="0">
              <a:solidFill>
                <a:srgbClr val="000066"/>
              </a:solidFill>
            </a:endParaRPr>
          </a:p>
        </p:txBody>
      </p:sp>
      <p:pic>
        <p:nvPicPr>
          <p:cNvPr id="15" name="Picture 14">
            <a:extLst>
              <a:ext uri="{FF2B5EF4-FFF2-40B4-BE49-F238E27FC236}">
                <a16:creationId xmlns:a16="http://schemas.microsoft.com/office/drawing/2014/main" id="{4CD5CFE4-6CC2-390C-B68C-547ED29F5F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sp>
        <p:nvSpPr>
          <p:cNvPr id="6" name="Rectangle 2">
            <a:extLst>
              <a:ext uri="{FF2B5EF4-FFF2-40B4-BE49-F238E27FC236}">
                <a16:creationId xmlns:a16="http://schemas.microsoft.com/office/drawing/2014/main" id="{C1BE8C91-5118-F0AF-B816-B5CF06D66E0C}"/>
              </a:ext>
            </a:extLst>
          </p:cNvPr>
          <p:cNvSpPr>
            <a:spLocks noChangeArrowheads="1"/>
          </p:cNvSpPr>
          <p:nvPr/>
        </p:nvSpPr>
        <p:spPr bwMode="auto">
          <a:xfrm>
            <a:off x="414136" y="1392238"/>
            <a:ext cx="169843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63E8AA0-551E-A408-54BC-F3E836836957}"/>
              </a:ext>
            </a:extLst>
          </p:cNvPr>
          <p:cNvSpPr txBox="1"/>
          <p:nvPr/>
        </p:nvSpPr>
        <p:spPr>
          <a:xfrm>
            <a:off x="1603331" y="820744"/>
            <a:ext cx="9487209" cy="1288366"/>
          </a:xfrm>
          <a:prstGeom prst="rect">
            <a:avLst/>
          </a:prstGeom>
          <a:noFill/>
        </p:spPr>
        <p:txBody>
          <a:bodyPr wrap="square">
            <a:spAutoFit/>
          </a:bodyPr>
          <a:lstStyle/>
          <a:p>
            <a:pPr rtl="1">
              <a:lnSpc>
                <a:spcPct val="107000"/>
              </a:lnSpc>
              <a:spcAft>
                <a:spcPts val="800"/>
              </a:spcAft>
            </a:pPr>
            <a:r>
              <a:rPr lang="en-US" sz="3200" b="1"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Domain Controller</a:t>
            </a:r>
          </a:p>
          <a:p>
            <a:pPr marL="0" marR="0" algn="l" rtl="1">
              <a:lnSpc>
                <a:spcPct val="107000"/>
              </a:lnSpc>
              <a:spcBef>
                <a:spcPts val="0"/>
              </a:spcBef>
              <a:spcAft>
                <a:spcPts val="800"/>
              </a:spcAft>
            </a:pPr>
            <a:endParaRPr lang="en-US" sz="3600" kern="100" dirty="0">
              <a:solidFill>
                <a:srgbClr val="002060"/>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5" name="Rectangle 2">
            <a:extLst>
              <a:ext uri="{FF2B5EF4-FFF2-40B4-BE49-F238E27FC236}">
                <a16:creationId xmlns:a16="http://schemas.microsoft.com/office/drawing/2014/main" id="{D9F322C6-516D-60C4-3F8D-B5193201FC77}"/>
              </a:ext>
            </a:extLst>
          </p:cNvPr>
          <p:cNvSpPr>
            <a:spLocks noChangeArrowheads="1"/>
          </p:cNvSpPr>
          <p:nvPr/>
        </p:nvSpPr>
        <p:spPr bwMode="auto">
          <a:xfrm>
            <a:off x="985779" y="21402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6DBB6AC2-1C9B-D5ED-8272-EA060355B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2183" y="2121050"/>
            <a:ext cx="8104586" cy="3615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2721893"/>
      </p:ext>
    </p:extLst>
  </p:cSld>
  <p:clrMapOvr>
    <a:masterClrMapping/>
  </p:clrMapOvr>
  <p:transition>
    <p:pull/>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64FDAF-5BAE-88A5-EDF4-2E270FD544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919944-60A1-C4EC-92C4-E36EED1D8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191D3A59-2179-A7F4-B5FD-7A1391D6F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13" name="Picture 12">
            <a:extLst>
              <a:ext uri="{FF2B5EF4-FFF2-40B4-BE49-F238E27FC236}">
                <a16:creationId xmlns:a16="http://schemas.microsoft.com/office/drawing/2014/main" id="{B5205603-1972-8A4A-E0CD-D1E79C07B6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3CC1B57C-406A-FC2B-3B04-1F69D4A31915}"/>
              </a:ext>
            </a:extLst>
          </p:cNvPr>
          <p:cNvSpPr>
            <a:spLocks noGrp="1"/>
          </p:cNvSpPr>
          <p:nvPr>
            <p:ph type="title"/>
          </p:nvPr>
        </p:nvSpPr>
        <p:spPr>
          <a:xfrm>
            <a:off x="1264299" y="1188520"/>
            <a:ext cx="10348146" cy="1283471"/>
          </a:xfrm>
        </p:spPr>
        <p:txBody>
          <a:bodyPr anchor="t">
            <a:noAutofit/>
          </a:bodyPr>
          <a:lstStyle/>
          <a:p>
            <a:r>
              <a:rPr lang="en-US" sz="40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DHCP Server:</a:t>
            </a:r>
            <a:br>
              <a:rPr lang="en-US" sz="40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endParaRPr lang="en-US" sz="8000" dirty="0">
              <a:solidFill>
                <a:srgbClr val="002060"/>
              </a:solidFill>
            </a:endParaRPr>
          </a:p>
        </p:txBody>
      </p:sp>
      <p:pic>
        <p:nvPicPr>
          <p:cNvPr id="15" name="Picture 14">
            <a:extLst>
              <a:ext uri="{FF2B5EF4-FFF2-40B4-BE49-F238E27FC236}">
                <a16:creationId xmlns:a16="http://schemas.microsoft.com/office/drawing/2014/main" id="{7A95B877-0FC3-DB67-C4DF-BF5A76480A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sp>
        <p:nvSpPr>
          <p:cNvPr id="6" name="Rectangle 2">
            <a:extLst>
              <a:ext uri="{FF2B5EF4-FFF2-40B4-BE49-F238E27FC236}">
                <a16:creationId xmlns:a16="http://schemas.microsoft.com/office/drawing/2014/main" id="{82AAFB62-A29B-10F2-3E12-1B5D42AAB4F8}"/>
              </a:ext>
            </a:extLst>
          </p:cNvPr>
          <p:cNvSpPr>
            <a:spLocks noChangeArrowheads="1"/>
          </p:cNvSpPr>
          <p:nvPr/>
        </p:nvSpPr>
        <p:spPr bwMode="auto">
          <a:xfrm>
            <a:off x="414136" y="1392238"/>
            <a:ext cx="169843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pic>
        <p:nvPicPr>
          <p:cNvPr id="3" name="Picture 2">
            <a:extLst>
              <a:ext uri="{FF2B5EF4-FFF2-40B4-BE49-F238E27FC236}">
                <a16:creationId xmlns:a16="http://schemas.microsoft.com/office/drawing/2014/main" id="{63792FE2-D860-0394-8EF9-78C198462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918" y="2124759"/>
            <a:ext cx="7174282" cy="36372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9364887"/>
      </p:ext>
    </p:extLst>
  </p:cSld>
  <p:clrMapOvr>
    <a:masterClrMapping/>
  </p:clrMapOvr>
  <p:transition>
    <p:pull/>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D16BEF-A02D-BF54-C8E9-622E34543B40}"/>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5CF3F9C9-65BF-FDD8-8545-8743BF4A9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4" name="Picture 23">
            <a:extLst>
              <a:ext uri="{FF2B5EF4-FFF2-40B4-BE49-F238E27FC236}">
                <a16:creationId xmlns:a16="http://schemas.microsoft.com/office/drawing/2014/main" id="{0CA5DDD2-625A-DD04-5760-A302A21CE2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F1D880CB-4FA7-C620-48C1-0DE41FA65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6" name="Rectangle 25">
            <a:extLst>
              <a:ext uri="{FF2B5EF4-FFF2-40B4-BE49-F238E27FC236}">
                <a16:creationId xmlns:a16="http://schemas.microsoft.com/office/drawing/2014/main" id="{940887C8-A091-84C5-D091-683E7892E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7" name="Rectangle 26">
            <a:extLst>
              <a:ext uri="{FF2B5EF4-FFF2-40B4-BE49-F238E27FC236}">
                <a16:creationId xmlns:a16="http://schemas.microsoft.com/office/drawing/2014/main" id="{9183C71C-667E-1242-F223-256DA0E79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8" name="Rectangle 27">
            <a:extLst>
              <a:ext uri="{FF2B5EF4-FFF2-40B4-BE49-F238E27FC236}">
                <a16:creationId xmlns:a16="http://schemas.microsoft.com/office/drawing/2014/main" id="{96067E73-AFBA-7926-5C60-76A42C6DE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8" name="Title 7">
            <a:extLst>
              <a:ext uri="{FF2B5EF4-FFF2-40B4-BE49-F238E27FC236}">
                <a16:creationId xmlns:a16="http://schemas.microsoft.com/office/drawing/2014/main" id="{D62CC22A-0ED5-812B-9C06-A24D2CE735AE}"/>
              </a:ext>
            </a:extLst>
          </p:cNvPr>
          <p:cNvSpPr>
            <a:spLocks noGrp="1"/>
          </p:cNvSpPr>
          <p:nvPr>
            <p:ph type="title"/>
          </p:nvPr>
        </p:nvSpPr>
        <p:spPr>
          <a:xfrm>
            <a:off x="1340829" y="1352095"/>
            <a:ext cx="9569341" cy="4472507"/>
          </a:xfrm>
        </p:spPr>
        <p:txBody>
          <a:bodyPr>
            <a:normAutofit/>
          </a:bodyPr>
          <a:lstStyle/>
          <a:p>
            <a:pPr marL="0" marR="0" algn="l" rtl="1">
              <a:lnSpc>
                <a:spcPct val="107000"/>
              </a:lnSpc>
              <a:spcBef>
                <a:spcPts val="0"/>
              </a:spcBef>
              <a:spcAft>
                <a:spcPts val="800"/>
              </a:spcAft>
            </a:pPr>
            <a:r>
              <a:rPr lang="en-US" sz="40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DHCP Management:</a:t>
            </a:r>
            <a:br>
              <a:rPr lang="en-US" sz="40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br>
              <a:rPr lang="en-US" sz="54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1800" b="0" kern="100" dirty="0">
                <a:solidFill>
                  <a:srgbClr val="002060"/>
                </a:solidFill>
                <a:effectLst/>
                <a:ea typeface="Calibri" panose="020F0502020204030204" pitchFamily="34" charset="0"/>
                <a:cs typeface="Arial" panose="020B0604020202020204" pitchFamily="34" charset="0"/>
              </a:rPr>
              <a:t>Administrators can configure scope options, reservations, and other settings to tailor DHCP behavior to the network's requirements.</a:t>
            </a:r>
            <a:br>
              <a:rPr lang="en-US" sz="28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br>
              <a:rPr lang="en-US" sz="24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br>
              <a:rPr lang="en-US" sz="48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endParaRPr lang="en-US" sz="6000" dirty="0">
              <a:solidFill>
                <a:srgbClr val="002060"/>
              </a:solidFill>
            </a:endParaRPr>
          </a:p>
        </p:txBody>
      </p:sp>
    </p:spTree>
    <p:extLst>
      <p:ext uri="{BB962C8B-B14F-4D97-AF65-F5344CB8AC3E}">
        <p14:creationId xmlns:p14="http://schemas.microsoft.com/office/powerpoint/2010/main" val="229441230"/>
      </p:ext>
    </p:extLst>
  </p:cSld>
  <p:clrMapOvr>
    <a:masterClrMapping/>
  </p:clrMapOvr>
  <p:transition>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33011F-ECD0-E0BA-3C05-391AE974A87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2D4BF2-006F-0D85-66A1-CC65A2B03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B6AD0DDF-1FF1-CCCA-805D-EC742193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84E256B-C624-1310-CCB1-C002DF43FA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84E3B955-5D9F-C123-3B21-7BEAD533631E}"/>
              </a:ext>
            </a:extLst>
          </p:cNvPr>
          <p:cNvSpPr>
            <a:spLocks noGrp="1"/>
          </p:cNvSpPr>
          <p:nvPr>
            <p:ph type="title"/>
          </p:nvPr>
        </p:nvSpPr>
        <p:spPr>
          <a:xfrm>
            <a:off x="830249" y="406046"/>
            <a:ext cx="10348146" cy="1710853"/>
          </a:xfrm>
        </p:spPr>
        <p:txBody>
          <a:bodyPr anchor="t">
            <a:normAutofit fontScale="90000"/>
          </a:bodyPr>
          <a:lstStyle/>
          <a:p>
            <a:pPr marL="0" marR="0">
              <a:spcBef>
                <a:spcPts val="0"/>
              </a:spcBef>
              <a:spcAft>
                <a:spcPts val="800"/>
              </a:spcAft>
            </a:pPr>
            <a:r>
              <a:rPr lang="en-US" sz="3600" b="1" dirty="0">
                <a:solidFill>
                  <a:srgbClr val="000066"/>
                </a:solidFill>
                <a:effectLst/>
                <a:latin typeface="Calibri" panose="020F0502020204030204" pitchFamily="34" charset="0"/>
                <a:ea typeface="Calibri" panose="020F0502020204030204" pitchFamily="34" charset="0"/>
                <a:cs typeface="Arial" panose="020B0604020202020204" pitchFamily="34" charset="0"/>
              </a:rPr>
              <a:t>What </a:t>
            </a:r>
            <a:r>
              <a:rPr lang="en-US" sz="3600" b="1" dirty="0" err="1">
                <a:solidFill>
                  <a:srgbClr val="000066"/>
                </a:solidFill>
                <a:latin typeface="Calibri" panose="020F0502020204030204" pitchFamily="34" charset="0"/>
                <a:ea typeface="Calibri" panose="020F0502020204030204" pitchFamily="34" charset="0"/>
                <a:cs typeface="Arial" panose="020B0604020202020204" pitchFamily="34" charset="0"/>
              </a:rPr>
              <a:t>V</a:t>
            </a:r>
            <a:r>
              <a:rPr lang="en-US" sz="3600" b="1" dirty="0" err="1">
                <a:solidFill>
                  <a:srgbClr val="000066"/>
                </a:solidFill>
                <a:effectLst/>
                <a:latin typeface="Calibri" panose="020F0502020204030204" pitchFamily="34" charset="0"/>
                <a:ea typeface="Calibri" panose="020F0502020204030204" pitchFamily="34" charset="0"/>
                <a:cs typeface="Arial" panose="020B0604020202020204" pitchFamily="34" charset="0"/>
              </a:rPr>
              <a:t>pn</a:t>
            </a:r>
            <a:br>
              <a:rPr lang="en-US" sz="3600" dirty="0">
                <a:solidFill>
                  <a:srgbClr val="000066"/>
                </a:solidFill>
                <a:effectLst/>
                <a:latin typeface="Calibri" panose="020F0502020204030204" pitchFamily="34" charset="0"/>
                <a:ea typeface="Calibri" panose="020F0502020204030204" pitchFamily="34" charset="0"/>
                <a:cs typeface="Arial" panose="020B0604020202020204" pitchFamily="34" charset="0"/>
              </a:rPr>
            </a:br>
            <a:r>
              <a:rPr lang="en-US" sz="2700" dirty="0">
                <a:solidFill>
                  <a:srgbClr val="000066"/>
                </a:solidFill>
                <a:effectLst/>
                <a:latin typeface="Calibri" panose="020F0502020204030204" pitchFamily="34" charset="0"/>
                <a:ea typeface="Calibri" panose="020F0502020204030204" pitchFamily="34" charset="0"/>
                <a:cs typeface="Arial" panose="020B0604020202020204" pitchFamily="34" charset="0"/>
              </a:rPr>
              <a:t>A virtual private network (VPN) is a mechanism for creating a secure connection between a computing device and a computer network, or between two networks, using an insecure communication medium such as the public Internet.</a:t>
            </a:r>
            <a:br>
              <a:rPr lang="en-US" sz="2700" dirty="0">
                <a:solidFill>
                  <a:srgbClr val="000066"/>
                </a:solidFill>
                <a:effectLst/>
                <a:latin typeface="Calibri" panose="020F0502020204030204" pitchFamily="34" charset="0"/>
                <a:ea typeface="Calibri" panose="020F0502020204030204" pitchFamily="34" charset="0"/>
                <a:cs typeface="Arial" panose="020B0604020202020204" pitchFamily="34" charset="0"/>
              </a:rPr>
            </a:br>
            <a:r>
              <a:rPr lang="en-US" sz="2700" dirty="0">
                <a:solidFill>
                  <a:srgbClr val="000066"/>
                </a:solidFill>
              </a:rPr>
              <a:t> </a:t>
            </a:r>
          </a:p>
        </p:txBody>
      </p:sp>
      <p:pic>
        <p:nvPicPr>
          <p:cNvPr id="6" name="Content Placeholder 5">
            <a:extLst>
              <a:ext uri="{FF2B5EF4-FFF2-40B4-BE49-F238E27FC236}">
                <a16:creationId xmlns:a16="http://schemas.microsoft.com/office/drawing/2014/main" id="{C871683B-A38F-BBB4-767D-1DD675D0E1D7}"/>
              </a:ext>
            </a:extLst>
          </p:cNvPr>
          <p:cNvPicPr>
            <a:picLocks noGrp="1" noChangeAspect="1"/>
          </p:cNvPicPr>
          <p:nvPr>
            <p:ph idx="1"/>
          </p:nvPr>
        </p:nvPicPr>
        <p:blipFill>
          <a:blip r:embed="rId3"/>
          <a:stretch>
            <a:fillRect/>
          </a:stretch>
        </p:blipFill>
        <p:spPr>
          <a:xfrm>
            <a:off x="1935678" y="2386940"/>
            <a:ext cx="8027719" cy="3883231"/>
          </a:xfrm>
          <a:prstGeom prst="rect">
            <a:avLst/>
          </a:prstGeom>
        </p:spPr>
      </p:pic>
      <p:pic>
        <p:nvPicPr>
          <p:cNvPr id="15" name="Picture 14">
            <a:extLst>
              <a:ext uri="{FF2B5EF4-FFF2-40B4-BE49-F238E27FC236}">
                <a16:creationId xmlns:a16="http://schemas.microsoft.com/office/drawing/2014/main" id="{239E9A3E-3DD3-8B59-420D-913ECF758C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spTree>
    <p:extLst>
      <p:ext uri="{BB962C8B-B14F-4D97-AF65-F5344CB8AC3E}">
        <p14:creationId xmlns:p14="http://schemas.microsoft.com/office/powerpoint/2010/main" val="4155908167"/>
      </p:ext>
    </p:extLst>
  </p:cSld>
  <p:clrMapOvr>
    <a:masterClrMapping/>
  </p:clrMapOvr>
  <p:transition>
    <p:pull/>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6E6E95-111E-7E19-FC8C-FCEC017A732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70601A5-76C9-3895-5AAB-F246B77F9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4" name="Rectangle 13">
            <a:extLst>
              <a:ext uri="{FF2B5EF4-FFF2-40B4-BE49-F238E27FC236}">
                <a16:creationId xmlns:a16="http://schemas.microsoft.com/office/drawing/2014/main" id="{C0A1789D-EE2B-3D7C-81C4-E3308D50A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6" name="Rectangle 15">
            <a:extLst>
              <a:ext uri="{FF2B5EF4-FFF2-40B4-BE49-F238E27FC236}">
                <a16:creationId xmlns:a16="http://schemas.microsoft.com/office/drawing/2014/main" id="{BA368413-5E85-378A-9266-76BCF7BD9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18" name="Rectangle 17">
            <a:extLst>
              <a:ext uri="{FF2B5EF4-FFF2-40B4-BE49-F238E27FC236}">
                <a16:creationId xmlns:a16="http://schemas.microsoft.com/office/drawing/2014/main" id="{9D620407-28ED-E84D-098D-78277846B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9E7DA713-11BB-9F56-94A6-79B0B8F62326}"/>
              </a:ext>
            </a:extLst>
          </p:cNvPr>
          <p:cNvSpPr>
            <a:spLocks noGrp="1"/>
          </p:cNvSpPr>
          <p:nvPr>
            <p:ph type="title"/>
          </p:nvPr>
        </p:nvSpPr>
        <p:spPr>
          <a:xfrm>
            <a:off x="97720" y="1810127"/>
            <a:ext cx="5998280" cy="3749140"/>
          </a:xfrm>
        </p:spPr>
        <p:txBody>
          <a:bodyPr>
            <a:normAutofit/>
          </a:bodyPr>
          <a:lstStyle/>
          <a:p>
            <a:r>
              <a:rPr lang="en-US" sz="2800" kern="100" dirty="0">
                <a:effectLst/>
                <a:latin typeface="Calibri" panose="020F0502020204030204" pitchFamily="34" charset="0"/>
                <a:ea typeface="Calibri" panose="020F0502020204030204" pitchFamily="34" charset="0"/>
                <a:cs typeface="Arial" panose="020B0604020202020204" pitchFamily="34" charset="0"/>
              </a:rPr>
              <a:t>How DHCP Server Works in Windows Server:</a:t>
            </a:r>
            <a:br>
              <a:rPr lang="en-US" sz="1800" kern="100" dirty="0">
                <a:effectLst/>
                <a:latin typeface="Calibri" panose="020F0502020204030204" pitchFamily="34" charset="0"/>
                <a:ea typeface="Calibri" panose="020F0502020204030204" pitchFamily="34" charset="0"/>
                <a:cs typeface="Arial" panose="020B0604020202020204" pitchFamily="34" charset="0"/>
              </a:rPr>
            </a:br>
            <a:br>
              <a:rPr lang="en-US" sz="3200" kern="100" dirty="0">
                <a:effectLst/>
                <a:latin typeface="Calibri" panose="020F0502020204030204" pitchFamily="34" charset="0"/>
                <a:ea typeface="Times New Roman" panose="02020603050405020304" pitchFamily="18" charset="0"/>
                <a:cs typeface="Arial" panose="020B0604020202020204" pitchFamily="34" charset="0"/>
              </a:rPr>
            </a:br>
            <a:endParaRPr lang="en-US" sz="6600" dirty="0"/>
          </a:p>
        </p:txBody>
      </p:sp>
      <p:graphicFrame>
        <p:nvGraphicFramePr>
          <p:cNvPr id="7" name="Content Placeholder 4">
            <a:extLst>
              <a:ext uri="{FF2B5EF4-FFF2-40B4-BE49-F238E27FC236}">
                <a16:creationId xmlns:a16="http://schemas.microsoft.com/office/drawing/2014/main" id="{DEE5A220-763C-F1DB-82A8-7D7AFB74C945}"/>
              </a:ext>
            </a:extLst>
          </p:cNvPr>
          <p:cNvGraphicFramePr>
            <a:graphicFrameLocks noGrp="1"/>
          </p:cNvGraphicFramePr>
          <p:nvPr>
            <p:ph idx="1"/>
            <p:extLst>
              <p:ext uri="{D42A27DB-BD31-4B8C-83A1-F6EECF244321}">
                <p14:modId xmlns:p14="http://schemas.microsoft.com/office/powerpoint/2010/main" val="245946355"/>
              </p:ext>
            </p:extLst>
          </p:nvPr>
        </p:nvGraphicFramePr>
        <p:xfrm>
          <a:off x="6184458" y="93306"/>
          <a:ext cx="5626542" cy="6531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5957507"/>
      </p:ext>
    </p:extLst>
  </p:cSld>
  <p:clrMapOvr>
    <a:masterClrMapping/>
  </p:clrMapOvr>
  <p:transition>
    <p:pull/>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7055A8-BF9B-E8C2-875C-B4378E12207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62F2D5-E938-9A78-C7D6-DE3E01662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74F5C993-982B-077F-4E78-DA1C4F738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3180E3DF-18C2-C37B-D35D-E10F1976E1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90BED3A1-288A-16C4-2260-550D8317C88F}"/>
              </a:ext>
            </a:extLst>
          </p:cNvPr>
          <p:cNvSpPr>
            <a:spLocks noGrp="1"/>
          </p:cNvSpPr>
          <p:nvPr>
            <p:ph type="title"/>
          </p:nvPr>
        </p:nvSpPr>
        <p:spPr>
          <a:xfrm>
            <a:off x="1264299" y="1188520"/>
            <a:ext cx="10348146" cy="1283471"/>
          </a:xfrm>
        </p:spPr>
        <p:txBody>
          <a:bodyPr anchor="t">
            <a:noAutofit/>
          </a:bodyPr>
          <a:lstStyle/>
          <a:p>
            <a:r>
              <a:rPr lang="en-US" sz="4000" kern="100" dirty="0">
                <a:solidFill>
                  <a:srgbClr val="002060"/>
                </a:solidFill>
                <a:latin typeface="Calibri" panose="020F0502020204030204" pitchFamily="34" charset="0"/>
                <a:ea typeface="Calibri" panose="020F0502020204030204" pitchFamily="34" charset="0"/>
                <a:cs typeface="Arial" panose="020B0604020202020204" pitchFamily="34" charset="0"/>
              </a:rPr>
              <a:t>DNS Server</a:t>
            </a:r>
            <a:r>
              <a:rPr lang="en-US" sz="40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a:t>
            </a:r>
            <a:br>
              <a:rPr lang="en-US" sz="40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endParaRPr lang="en-US" sz="8000" dirty="0">
              <a:solidFill>
                <a:srgbClr val="002060"/>
              </a:solidFill>
            </a:endParaRPr>
          </a:p>
        </p:txBody>
      </p:sp>
      <p:pic>
        <p:nvPicPr>
          <p:cNvPr id="15" name="Picture 14">
            <a:extLst>
              <a:ext uri="{FF2B5EF4-FFF2-40B4-BE49-F238E27FC236}">
                <a16:creationId xmlns:a16="http://schemas.microsoft.com/office/drawing/2014/main" id="{2E78CC59-5878-275E-AA6E-7AA6D8E5A5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sp>
        <p:nvSpPr>
          <p:cNvPr id="6" name="Rectangle 2">
            <a:extLst>
              <a:ext uri="{FF2B5EF4-FFF2-40B4-BE49-F238E27FC236}">
                <a16:creationId xmlns:a16="http://schemas.microsoft.com/office/drawing/2014/main" id="{C59F893B-5F19-4FBA-2FB7-AF563C2A0B07}"/>
              </a:ext>
            </a:extLst>
          </p:cNvPr>
          <p:cNvSpPr>
            <a:spLocks noChangeArrowheads="1"/>
          </p:cNvSpPr>
          <p:nvPr/>
        </p:nvSpPr>
        <p:spPr bwMode="auto">
          <a:xfrm>
            <a:off x="414136" y="1392238"/>
            <a:ext cx="169843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C7AF429F-D65F-4510-D52C-CE552F3E8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791" y="1565961"/>
            <a:ext cx="5903409" cy="4596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4883701"/>
      </p:ext>
    </p:extLst>
  </p:cSld>
  <p:clrMapOvr>
    <a:masterClrMapping/>
  </p:clrMapOvr>
  <p:transition>
    <p:pull/>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6735D8-B282-624E-439F-BDA2855358C0}"/>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EDA1B7B4-A6D5-1D77-DFA4-E2C05C358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4" name="Picture 23">
            <a:extLst>
              <a:ext uri="{FF2B5EF4-FFF2-40B4-BE49-F238E27FC236}">
                <a16:creationId xmlns:a16="http://schemas.microsoft.com/office/drawing/2014/main" id="{C047E2F3-222B-F0D3-8985-5DF04069A4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D0C2E13F-5B4F-FA35-6802-F373FEF40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6" name="Rectangle 25">
            <a:extLst>
              <a:ext uri="{FF2B5EF4-FFF2-40B4-BE49-F238E27FC236}">
                <a16:creationId xmlns:a16="http://schemas.microsoft.com/office/drawing/2014/main" id="{08182B1C-F298-9A6E-6EF1-398471004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7" name="Rectangle 26">
            <a:extLst>
              <a:ext uri="{FF2B5EF4-FFF2-40B4-BE49-F238E27FC236}">
                <a16:creationId xmlns:a16="http://schemas.microsoft.com/office/drawing/2014/main" id="{ED62FC8C-817C-1FCF-E974-3ECFC0AF3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8" name="Rectangle 27">
            <a:extLst>
              <a:ext uri="{FF2B5EF4-FFF2-40B4-BE49-F238E27FC236}">
                <a16:creationId xmlns:a16="http://schemas.microsoft.com/office/drawing/2014/main" id="{307656B4-5453-CDE2-9A98-2B0814FC2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8" name="Title 7">
            <a:extLst>
              <a:ext uri="{FF2B5EF4-FFF2-40B4-BE49-F238E27FC236}">
                <a16:creationId xmlns:a16="http://schemas.microsoft.com/office/drawing/2014/main" id="{7AD3DEDE-2885-0C92-AAD7-A4FE0177AD44}"/>
              </a:ext>
            </a:extLst>
          </p:cNvPr>
          <p:cNvSpPr>
            <a:spLocks noGrp="1"/>
          </p:cNvSpPr>
          <p:nvPr>
            <p:ph type="title"/>
          </p:nvPr>
        </p:nvSpPr>
        <p:spPr>
          <a:xfrm>
            <a:off x="1340829" y="1352095"/>
            <a:ext cx="9569341" cy="4472507"/>
          </a:xfrm>
        </p:spPr>
        <p:txBody>
          <a:bodyPr>
            <a:normAutofit/>
          </a:bodyPr>
          <a:lstStyle/>
          <a:p>
            <a:pPr rtl="1">
              <a:lnSpc>
                <a:spcPct val="107000"/>
              </a:lnSpc>
              <a:spcBef>
                <a:spcPts val="0"/>
              </a:spcBef>
              <a:spcAft>
                <a:spcPts val="800"/>
              </a:spcAft>
            </a:pPr>
            <a:r>
              <a:rPr lang="en-US" sz="3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DNS Management:</a:t>
            </a:r>
            <a:br>
              <a:rPr lang="en-US" sz="3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br>
              <a:rPr lang="en-US" sz="36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1800" b="0" kern="100" dirty="0">
                <a:solidFill>
                  <a:srgbClr val="002060"/>
                </a:solidFill>
                <a:effectLst/>
                <a:ea typeface="Calibri" panose="020F0502020204030204" pitchFamily="34" charset="0"/>
                <a:cs typeface="Arial" panose="020B0604020202020204" pitchFamily="34" charset="0"/>
              </a:rPr>
              <a:t>DNS is a fundamental service in Windows Server environments, providing name resolution for efficient network navigation. While it offers numerous advantages, administrators should be aware of potential challenges and implement security measures to ensure the stability and security of the DNS infrastructure.</a:t>
            </a:r>
            <a:br>
              <a:rPr lang="en-US" sz="28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endParaRPr lang="en-US" sz="7200" dirty="0">
              <a:solidFill>
                <a:srgbClr val="002060"/>
              </a:solidFill>
            </a:endParaRPr>
          </a:p>
        </p:txBody>
      </p:sp>
    </p:spTree>
    <p:extLst>
      <p:ext uri="{BB962C8B-B14F-4D97-AF65-F5344CB8AC3E}">
        <p14:creationId xmlns:p14="http://schemas.microsoft.com/office/powerpoint/2010/main" val="108750758"/>
      </p:ext>
    </p:extLst>
  </p:cSld>
  <p:clrMapOvr>
    <a:masterClrMapping/>
  </p:clrMapOvr>
  <p:transition>
    <p:pull/>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61A1BD-98F0-401C-7DEF-AB099DA1426D}"/>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7CA7F178-D733-E94D-EE14-DE96F227E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7A39B7A4-4E30-E358-34B2-A8C1EB72ED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1E311DB2-3596-BCCB-6838-19E8A75FF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BD37DEBA-AB46-31D3-660B-506B3B3FD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F9B13CE1-376B-768C-1BBB-8E594C9D3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2AB278A-0FFE-5589-9FB5-7947291AC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F16CEB36-9337-2671-3278-D283FD2645CB}"/>
              </a:ext>
            </a:extLst>
          </p:cNvPr>
          <p:cNvSpPr>
            <a:spLocks noGrp="1"/>
          </p:cNvSpPr>
          <p:nvPr>
            <p:ph type="title"/>
          </p:nvPr>
        </p:nvSpPr>
        <p:spPr>
          <a:xfrm>
            <a:off x="1466089" y="1658052"/>
            <a:ext cx="9569341" cy="4472507"/>
          </a:xfrm>
        </p:spPr>
        <p:txBody>
          <a:bodyPr>
            <a:normAutofit/>
          </a:bodyPr>
          <a:lstStyle/>
          <a:p>
            <a:pPr marL="0" marR="0" algn="l" rtl="1">
              <a:lnSpc>
                <a:spcPct val="107000"/>
              </a:lnSpc>
              <a:spcBef>
                <a:spcPts val="0"/>
              </a:spcBef>
              <a:spcAft>
                <a:spcPts val="800"/>
              </a:spcAft>
            </a:pPr>
            <a:br>
              <a:rPr lang="en-US" sz="2400" kern="100" dirty="0">
                <a:effectLst/>
                <a:latin typeface="Calibri" panose="020F0502020204030204" pitchFamily="34" charset="0"/>
                <a:ea typeface="Calibri" panose="020F0502020204030204" pitchFamily="34" charset="0"/>
                <a:cs typeface="Arial" panose="020B0604020202020204" pitchFamily="34" charset="0"/>
              </a:rPr>
            </a:br>
            <a:br>
              <a:rPr lang="en-US" sz="60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endParaRPr lang="en-US" sz="6000" dirty="0">
              <a:solidFill>
                <a:srgbClr val="002060"/>
              </a:solidFill>
            </a:endParaRPr>
          </a:p>
        </p:txBody>
      </p:sp>
      <p:sp>
        <p:nvSpPr>
          <p:cNvPr id="3" name="TextBox 2">
            <a:extLst>
              <a:ext uri="{FF2B5EF4-FFF2-40B4-BE49-F238E27FC236}">
                <a16:creationId xmlns:a16="http://schemas.microsoft.com/office/drawing/2014/main" id="{74F97FE0-6AF8-5ADF-AA22-6E33AFF8C5A0}"/>
              </a:ext>
            </a:extLst>
          </p:cNvPr>
          <p:cNvSpPr txBox="1"/>
          <p:nvPr/>
        </p:nvSpPr>
        <p:spPr>
          <a:xfrm>
            <a:off x="1894569" y="1547226"/>
            <a:ext cx="6093912" cy="584775"/>
          </a:xfrm>
          <a:prstGeom prst="rect">
            <a:avLst/>
          </a:prstGeom>
          <a:noFill/>
        </p:spPr>
        <p:txBody>
          <a:bodyPr wrap="square">
            <a:spAutoFit/>
          </a:bodyPr>
          <a:lstStyle/>
          <a:p>
            <a:r>
              <a:rPr lang="en-US" sz="3200" b="1" dirty="0">
                <a:solidFill>
                  <a:srgbClr val="002060"/>
                </a:solidFill>
                <a:effectLst/>
                <a:latin typeface="Calibri" panose="020F0502020204030204" pitchFamily="34" charset="0"/>
                <a:ea typeface="Calibri" panose="020F0502020204030204" pitchFamily="34" charset="0"/>
                <a:cs typeface="Arial" panose="020B0604020202020204" pitchFamily="34" charset="0"/>
              </a:rPr>
              <a:t>Print Server: </a:t>
            </a:r>
            <a:endParaRPr lang="en-US" sz="3200" b="1" dirty="0">
              <a:solidFill>
                <a:srgbClr val="002060"/>
              </a:solidFill>
            </a:endParaRPr>
          </a:p>
        </p:txBody>
      </p:sp>
      <p:pic>
        <p:nvPicPr>
          <p:cNvPr id="4" name="Picture 3">
            <a:extLst>
              <a:ext uri="{FF2B5EF4-FFF2-40B4-BE49-F238E27FC236}">
                <a16:creationId xmlns:a16="http://schemas.microsoft.com/office/drawing/2014/main" id="{6FF82597-04F5-4C27-0C40-A2445555E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6402" y="1547226"/>
            <a:ext cx="4678680" cy="37635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2161863"/>
      </p:ext>
    </p:extLst>
  </p:cSld>
  <p:clrMapOvr>
    <a:masterClrMapping/>
  </p:clrMapOvr>
  <p:transition>
    <p:pull/>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BC7857-2DA1-D3F8-79F4-185A70A72E5C}"/>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461E089C-DA7D-5D90-5815-F0E311FC1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24" name="Picture 23">
            <a:extLst>
              <a:ext uri="{FF2B5EF4-FFF2-40B4-BE49-F238E27FC236}">
                <a16:creationId xmlns:a16="http://schemas.microsoft.com/office/drawing/2014/main" id="{F5EE8FB1-84BD-DF76-6C09-F8520474EC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E4CF9BA1-8F0C-2667-B188-ECBEEFE24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6" name="Rectangle 25">
            <a:extLst>
              <a:ext uri="{FF2B5EF4-FFF2-40B4-BE49-F238E27FC236}">
                <a16:creationId xmlns:a16="http://schemas.microsoft.com/office/drawing/2014/main" id="{01B53F01-0AA8-CFEC-E2F5-11E94765A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27" name="Rectangle 26">
            <a:extLst>
              <a:ext uri="{FF2B5EF4-FFF2-40B4-BE49-F238E27FC236}">
                <a16:creationId xmlns:a16="http://schemas.microsoft.com/office/drawing/2014/main" id="{E89566F9-1005-046B-5440-A6EF10CA3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8" name="Rectangle 27">
            <a:extLst>
              <a:ext uri="{FF2B5EF4-FFF2-40B4-BE49-F238E27FC236}">
                <a16:creationId xmlns:a16="http://schemas.microsoft.com/office/drawing/2014/main" id="{55D8E5E2-3F8A-1F28-90A5-CE41B646B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8" name="Title 7">
            <a:extLst>
              <a:ext uri="{FF2B5EF4-FFF2-40B4-BE49-F238E27FC236}">
                <a16:creationId xmlns:a16="http://schemas.microsoft.com/office/drawing/2014/main" id="{50F3AA81-50FC-9A41-A544-40A4C385A2E2}"/>
              </a:ext>
            </a:extLst>
          </p:cNvPr>
          <p:cNvSpPr>
            <a:spLocks noGrp="1"/>
          </p:cNvSpPr>
          <p:nvPr>
            <p:ph type="title"/>
          </p:nvPr>
        </p:nvSpPr>
        <p:spPr>
          <a:xfrm>
            <a:off x="1340829" y="1352095"/>
            <a:ext cx="9569341" cy="4472507"/>
          </a:xfrm>
        </p:spPr>
        <p:txBody>
          <a:bodyPr>
            <a:normAutofit/>
          </a:bodyPr>
          <a:lstStyle/>
          <a:p>
            <a:pPr marL="0" marR="0" algn="l" rtl="1">
              <a:lnSpc>
                <a:spcPct val="107000"/>
              </a:lnSpc>
              <a:spcBef>
                <a:spcPts val="0"/>
              </a:spcBef>
              <a:spcAft>
                <a:spcPts val="800"/>
              </a:spcAft>
            </a:pPr>
            <a:r>
              <a:rPr lang="en-US"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Print Server Management:</a:t>
            </a:r>
            <a:br>
              <a:rPr lang="en-US"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br>
              <a:rPr lang="en-US"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r>
              <a:rPr lang="en-US" sz="1800" b="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Print server management is typically done through the Print Management console in </a:t>
            </a:r>
            <a:r>
              <a:rPr lang="en-US" sz="1800" b="0" kern="100" dirty="0">
                <a:solidFill>
                  <a:srgbClr val="002060"/>
                </a:solidFill>
                <a:latin typeface="Calibri" panose="020F0502020204030204" pitchFamily="34" charset="0"/>
                <a:ea typeface="Calibri" panose="020F0502020204030204" pitchFamily="34" charset="0"/>
                <a:cs typeface="Arial" panose="020B0604020202020204" pitchFamily="34" charset="0"/>
              </a:rPr>
              <a:t>the</a:t>
            </a:r>
            <a:r>
              <a:rPr lang="en-US" sz="1800" b="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 Windows Server administrative tools. Administrators can add printers, configure print queues, manage drivers, and monitor print jobs using the Print Management console.</a:t>
            </a:r>
            <a:br>
              <a:rPr lang="en-US" sz="24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br>
              <a:rPr lang="en-US" sz="480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endParaRPr lang="en-US" sz="6000" dirty="0">
              <a:solidFill>
                <a:srgbClr val="002060"/>
              </a:solidFill>
            </a:endParaRPr>
          </a:p>
        </p:txBody>
      </p:sp>
    </p:spTree>
    <p:extLst>
      <p:ext uri="{BB962C8B-B14F-4D97-AF65-F5344CB8AC3E}">
        <p14:creationId xmlns:p14="http://schemas.microsoft.com/office/powerpoint/2010/main" val="1319062879"/>
      </p:ext>
    </p:extLst>
  </p:cSld>
  <p:clrMapOvr>
    <a:masterClrMapping/>
  </p:clrMapOvr>
  <p:transition>
    <p:pull/>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DFDBBE-A2F1-D476-5DE4-AA6BE0BCE73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94008-D794-CB5D-1ECA-752BD0855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F553AF87-65E3-55E0-B3D4-7B429C97C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3" name="Rectangle 12">
            <a:extLst>
              <a:ext uri="{FF2B5EF4-FFF2-40B4-BE49-F238E27FC236}">
                <a16:creationId xmlns:a16="http://schemas.microsoft.com/office/drawing/2014/main" id="{A44657FE-67E4-031F-B993-14AB05051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15" name="Rectangle 14">
            <a:extLst>
              <a:ext uri="{FF2B5EF4-FFF2-40B4-BE49-F238E27FC236}">
                <a16:creationId xmlns:a16="http://schemas.microsoft.com/office/drawing/2014/main" id="{A00B034D-5517-8926-0FB0-CA3AD4DED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4A19839E-7C8D-632A-200C-685063A956CB}"/>
              </a:ext>
            </a:extLst>
          </p:cNvPr>
          <p:cNvSpPr>
            <a:spLocks noGrp="1"/>
          </p:cNvSpPr>
          <p:nvPr>
            <p:ph type="title"/>
          </p:nvPr>
        </p:nvSpPr>
        <p:spPr>
          <a:xfrm>
            <a:off x="1198182" y="381000"/>
            <a:ext cx="10003218" cy="1600124"/>
          </a:xfrm>
        </p:spPr>
        <p:txBody>
          <a:bodyPr>
            <a:normAutofit/>
          </a:bodyPr>
          <a:lstStyle/>
          <a:p>
            <a:r>
              <a:rPr lang="en-US" dirty="0"/>
              <a:t>Advantages of using both </a:t>
            </a:r>
            <a:r>
              <a:rPr lang="en-US" dirty="0" err="1"/>
              <a:t>linux</a:t>
            </a:r>
            <a:r>
              <a:rPr lang="en-US" dirty="0"/>
              <a:t> and windows on the same network</a:t>
            </a:r>
          </a:p>
        </p:txBody>
      </p:sp>
      <p:graphicFrame>
        <p:nvGraphicFramePr>
          <p:cNvPr id="5" name="Content Placeholder 2">
            <a:extLst>
              <a:ext uri="{FF2B5EF4-FFF2-40B4-BE49-F238E27FC236}">
                <a16:creationId xmlns:a16="http://schemas.microsoft.com/office/drawing/2014/main" id="{A0519DB9-AA4B-7227-9FDE-D5BF3F477439}"/>
              </a:ext>
            </a:extLst>
          </p:cNvPr>
          <p:cNvGraphicFramePr>
            <a:graphicFrameLocks noGrp="1"/>
          </p:cNvGraphicFramePr>
          <p:nvPr>
            <p:ph idx="1"/>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7651130"/>
      </p:ext>
    </p:extLst>
  </p:cSld>
  <p:clrMapOvr>
    <a:masterClrMapping/>
  </p:clrMapOvr>
  <p:transition>
    <p:pull/>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C5AEE3-40D7-9761-B155-B8BF016D817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E47ECF-1EB2-62D9-1E14-19846EDEB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9BA604F8-E1E4-9775-B7DB-2A4318B05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3" name="Rectangle 12">
            <a:extLst>
              <a:ext uri="{FF2B5EF4-FFF2-40B4-BE49-F238E27FC236}">
                <a16:creationId xmlns:a16="http://schemas.microsoft.com/office/drawing/2014/main" id="{677DD1D4-2EF1-FE8E-60DD-D454D07E3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15" name="Rectangle 14">
            <a:extLst>
              <a:ext uri="{FF2B5EF4-FFF2-40B4-BE49-F238E27FC236}">
                <a16:creationId xmlns:a16="http://schemas.microsoft.com/office/drawing/2014/main" id="{1D1BA2AC-B729-EED7-D90E-ADF5CEAD3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A9A293D8-5C1D-1139-E106-1C97158FFFA0}"/>
              </a:ext>
            </a:extLst>
          </p:cNvPr>
          <p:cNvSpPr>
            <a:spLocks noGrp="1"/>
          </p:cNvSpPr>
          <p:nvPr>
            <p:ph type="title"/>
          </p:nvPr>
        </p:nvSpPr>
        <p:spPr>
          <a:xfrm>
            <a:off x="1198182" y="381000"/>
            <a:ext cx="10003218" cy="1600124"/>
          </a:xfrm>
        </p:spPr>
        <p:txBody>
          <a:bodyPr>
            <a:normAutofit/>
          </a:bodyPr>
          <a:lstStyle/>
          <a:p>
            <a:r>
              <a:rPr lang="en-US" dirty="0"/>
              <a:t>Disadvantages of using both </a:t>
            </a:r>
            <a:r>
              <a:rPr lang="en-US" dirty="0" err="1"/>
              <a:t>linux</a:t>
            </a:r>
            <a:r>
              <a:rPr lang="en-US" dirty="0"/>
              <a:t> and windows on the same network</a:t>
            </a:r>
          </a:p>
        </p:txBody>
      </p:sp>
      <p:graphicFrame>
        <p:nvGraphicFramePr>
          <p:cNvPr id="5" name="Content Placeholder 2">
            <a:extLst>
              <a:ext uri="{FF2B5EF4-FFF2-40B4-BE49-F238E27FC236}">
                <a16:creationId xmlns:a16="http://schemas.microsoft.com/office/drawing/2014/main" id="{2A7E2D03-23C5-A3A5-39CC-845CD77F98F6}"/>
              </a:ext>
            </a:extLst>
          </p:cNvPr>
          <p:cNvGraphicFramePr>
            <a:graphicFrameLocks noGrp="1"/>
          </p:cNvGraphicFramePr>
          <p:nvPr>
            <p:ph idx="1"/>
          </p:nvPr>
        </p:nvGraphicFramePr>
        <p:xfrm>
          <a:off x="836676" y="3195637"/>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8542212"/>
      </p:ext>
    </p:extLst>
  </p:cSld>
  <p:clrMapOvr>
    <a:masterClrMapping/>
  </p:clrMapOvr>
  <p:transition>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Laptop with phone and calculator">
            <a:extLst>
              <a:ext uri="{FF2B5EF4-FFF2-40B4-BE49-F238E27FC236}">
                <a16:creationId xmlns:a16="http://schemas.microsoft.com/office/drawing/2014/main" id="{5285B0FC-35C6-D271-7F32-6CA7D2E5B8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922" y="-367748"/>
            <a:ext cx="11837504" cy="7434470"/>
          </a:xfrm>
          <a:prstGeom prst="rect">
            <a:avLst/>
          </a:prstGeom>
        </p:spPr>
      </p:pic>
      <p:sp>
        <p:nvSpPr>
          <p:cNvPr id="2" name="TextBox 1">
            <a:extLst>
              <a:ext uri="{FF2B5EF4-FFF2-40B4-BE49-F238E27FC236}">
                <a16:creationId xmlns:a16="http://schemas.microsoft.com/office/drawing/2014/main" id="{E770B7E3-DB70-8A3B-4A5B-E29C5424BF94}"/>
              </a:ext>
            </a:extLst>
          </p:cNvPr>
          <p:cNvSpPr txBox="1"/>
          <p:nvPr/>
        </p:nvSpPr>
        <p:spPr>
          <a:xfrm>
            <a:off x="2035865" y="2967335"/>
            <a:ext cx="8120269" cy="923330"/>
          </a:xfrm>
          <a:prstGeom prst="rect">
            <a:avLst/>
          </a:prstGeom>
          <a:noFill/>
        </p:spPr>
        <p:txBody>
          <a:bodyPr wrap="square" rtlCol="0">
            <a:spAutoFit/>
          </a:bodyPr>
          <a:lstStyle/>
          <a:p>
            <a:pPr algn="ctr"/>
            <a:r>
              <a:rPr lang="en-US" sz="5400" b="1">
                <a:solidFill>
                  <a:schemeClr val="bg1"/>
                </a:solidFill>
              </a:rPr>
              <a:t>Thank you</a:t>
            </a:r>
            <a:endParaRPr lang="en-US" sz="5400" b="1" dirty="0">
              <a:solidFill>
                <a:schemeClr val="bg1"/>
              </a:solidFill>
            </a:endParaRPr>
          </a:p>
        </p:txBody>
      </p:sp>
    </p:spTree>
    <p:extLst>
      <p:ext uri="{BB962C8B-B14F-4D97-AF65-F5344CB8AC3E}">
        <p14:creationId xmlns:p14="http://schemas.microsoft.com/office/powerpoint/2010/main" val="2204160476"/>
      </p:ext>
    </p:extLst>
  </p:cSld>
  <p:clrMapOvr>
    <a:masterClrMapping/>
  </p:clrMapOvr>
  <p:transition>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BACACE-6DD8-C678-66A8-953E00B4689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BD7B51-13FC-2C2D-08CD-5640676D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196D5BC-6A0A-E0B6-0EBB-65B5D57677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7D74A7D2-0325-49B6-E2E8-770F1A3AF0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F001EA0D-6215-F173-9762-B39B72D8C261}"/>
              </a:ext>
            </a:extLst>
          </p:cNvPr>
          <p:cNvSpPr>
            <a:spLocks noGrp="1"/>
          </p:cNvSpPr>
          <p:nvPr>
            <p:ph type="title"/>
          </p:nvPr>
        </p:nvSpPr>
        <p:spPr>
          <a:xfrm>
            <a:off x="1067755" y="1366938"/>
            <a:ext cx="4478021" cy="5739167"/>
          </a:xfrm>
        </p:spPr>
        <p:txBody>
          <a:bodyPr anchor="t">
            <a:normAutofit/>
          </a:bodyPr>
          <a:lstStyle/>
          <a:p>
            <a:pPr marL="0" marR="0">
              <a:lnSpc>
                <a:spcPct val="107000"/>
              </a:lnSpc>
              <a:spcBef>
                <a:spcPts val="0"/>
              </a:spcBef>
              <a:spcAft>
                <a:spcPts val="800"/>
              </a:spcAft>
            </a:pPr>
            <a:r>
              <a:rPr lang="en-US" sz="3600" b="1" dirty="0">
                <a:solidFill>
                  <a:srgbClr val="000066"/>
                </a:solidFill>
                <a:effectLst/>
                <a:latin typeface="Calibri" panose="020F0502020204030204" pitchFamily="34" charset="0"/>
                <a:ea typeface="Calibri" panose="020F0502020204030204" pitchFamily="34" charset="0"/>
                <a:cs typeface="Arial" panose="020B0604020202020204" pitchFamily="34" charset="0"/>
              </a:rPr>
              <a:t>How </a:t>
            </a:r>
            <a:r>
              <a:rPr lang="en-US" sz="3600" b="1" dirty="0" err="1">
                <a:solidFill>
                  <a:srgbClr val="000066"/>
                </a:solidFill>
                <a:effectLst/>
                <a:latin typeface="Calibri" panose="020F0502020204030204" pitchFamily="34" charset="0"/>
                <a:ea typeface="Calibri" panose="020F0502020204030204" pitchFamily="34" charset="0"/>
                <a:cs typeface="Arial" panose="020B0604020202020204" pitchFamily="34" charset="0"/>
              </a:rPr>
              <a:t>Vpn</a:t>
            </a:r>
            <a:r>
              <a:rPr lang="en-US" sz="3600" b="1" dirty="0">
                <a:solidFill>
                  <a:srgbClr val="000066"/>
                </a:solidFill>
                <a:effectLst/>
                <a:latin typeface="Calibri" panose="020F0502020204030204" pitchFamily="34" charset="0"/>
                <a:ea typeface="Calibri" panose="020F0502020204030204" pitchFamily="34" charset="0"/>
                <a:cs typeface="Arial" panose="020B0604020202020204" pitchFamily="34" charset="0"/>
              </a:rPr>
              <a:t> work ?</a:t>
            </a:r>
            <a:br>
              <a:rPr lang="en-US" sz="3600" dirty="0">
                <a:solidFill>
                  <a:srgbClr val="000066"/>
                </a:solidFill>
                <a:effectLst/>
                <a:latin typeface="Calibri" panose="020F0502020204030204" pitchFamily="34" charset="0"/>
                <a:ea typeface="Calibri" panose="020F0502020204030204" pitchFamily="34" charset="0"/>
                <a:cs typeface="Arial" panose="020B0604020202020204" pitchFamily="34" charset="0"/>
              </a:rPr>
            </a:br>
            <a:r>
              <a:rPr lang="en-US" sz="2500" dirty="0">
                <a:solidFill>
                  <a:srgbClr val="000066"/>
                </a:solidFill>
                <a:effectLst/>
                <a:latin typeface="Calibri" panose="020F0502020204030204" pitchFamily="34" charset="0"/>
                <a:ea typeface="Calibri" panose="020F0502020204030204" pitchFamily="34" charset="0"/>
                <a:cs typeface="Arial" panose="020B0604020202020204" pitchFamily="34" charset="0"/>
              </a:rPr>
              <a:t>a VPN works by creating a secure and encrypted connection between your device and a remote server. This ensures that your internet traffic is protected from potential eavesdropping</a:t>
            </a:r>
            <a:br>
              <a:rPr lang="en-US" sz="2500" dirty="0">
                <a:solidFill>
                  <a:srgbClr val="000066"/>
                </a:solidFill>
                <a:effectLst/>
                <a:latin typeface="Calibri" panose="020F0502020204030204" pitchFamily="34" charset="0"/>
                <a:ea typeface="Calibri" panose="020F0502020204030204" pitchFamily="34" charset="0"/>
                <a:cs typeface="Arial" panose="020B0604020202020204" pitchFamily="34" charset="0"/>
              </a:rPr>
            </a:br>
            <a:endParaRPr lang="en-US" sz="2500" dirty="0">
              <a:solidFill>
                <a:srgbClr val="000066"/>
              </a:solidFill>
            </a:endParaRPr>
          </a:p>
        </p:txBody>
      </p:sp>
      <p:pic>
        <p:nvPicPr>
          <p:cNvPr id="5" name="Content Placeholder 4">
            <a:extLst>
              <a:ext uri="{FF2B5EF4-FFF2-40B4-BE49-F238E27FC236}">
                <a16:creationId xmlns:a16="http://schemas.microsoft.com/office/drawing/2014/main" id="{797D89DC-AD3B-6036-4515-CDA22867D787}"/>
              </a:ext>
            </a:extLst>
          </p:cNvPr>
          <p:cNvPicPr>
            <a:picLocks noGrp="1" noChangeAspect="1"/>
          </p:cNvPicPr>
          <p:nvPr>
            <p:ph idx="1"/>
          </p:nvPr>
        </p:nvPicPr>
        <p:blipFill>
          <a:blip r:embed="rId3"/>
          <a:stretch>
            <a:fillRect/>
          </a:stretch>
        </p:blipFill>
        <p:spPr>
          <a:xfrm>
            <a:off x="6094476" y="1039812"/>
            <a:ext cx="4892633" cy="4778375"/>
          </a:xfrm>
          <a:prstGeom prst="rect">
            <a:avLst/>
          </a:prstGeom>
        </p:spPr>
      </p:pic>
      <p:pic>
        <p:nvPicPr>
          <p:cNvPr id="15" name="Picture 14">
            <a:extLst>
              <a:ext uri="{FF2B5EF4-FFF2-40B4-BE49-F238E27FC236}">
                <a16:creationId xmlns:a16="http://schemas.microsoft.com/office/drawing/2014/main" id="{B3F051C9-755E-011B-CDA6-E3E104ADAD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spTree>
    <p:extLst>
      <p:ext uri="{BB962C8B-B14F-4D97-AF65-F5344CB8AC3E}">
        <p14:creationId xmlns:p14="http://schemas.microsoft.com/office/powerpoint/2010/main" val="4138802646"/>
      </p:ext>
    </p:extLst>
  </p:cSld>
  <p:clrMapOvr>
    <a:masterClrMapping/>
  </p:clrMapOvr>
  <p:transition>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B6A4C79-62F0-4DFD-A156-0F1AB7D26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7FF257-5D01-4829-AD0B-B2D6076B3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33057F9C-A24A-BFA2-0AD3-409533DB2DED}"/>
              </a:ext>
            </a:extLst>
          </p:cNvPr>
          <p:cNvGraphicFramePr/>
          <p:nvPr>
            <p:extLst>
              <p:ext uri="{D42A27DB-BD31-4B8C-83A1-F6EECF244321}">
                <p14:modId xmlns:p14="http://schemas.microsoft.com/office/powerpoint/2010/main" val="3440082866"/>
              </p:ext>
            </p:extLst>
          </p:nvPr>
        </p:nvGraphicFramePr>
        <p:xfrm>
          <a:off x="1262703" y="2116484"/>
          <a:ext cx="4625201" cy="22226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E854E788-D229-DC54-119C-95E77812A87C}"/>
              </a:ext>
            </a:extLst>
          </p:cNvPr>
          <p:cNvGraphicFramePr/>
          <p:nvPr>
            <p:extLst>
              <p:ext uri="{D42A27DB-BD31-4B8C-83A1-F6EECF244321}">
                <p14:modId xmlns:p14="http://schemas.microsoft.com/office/powerpoint/2010/main" val="2576429593"/>
              </p:ext>
            </p:extLst>
          </p:nvPr>
        </p:nvGraphicFramePr>
        <p:xfrm>
          <a:off x="713457" y="4580926"/>
          <a:ext cx="5532359" cy="7576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9" name="Content Placeholder 8">
            <a:extLst>
              <a:ext uri="{FF2B5EF4-FFF2-40B4-BE49-F238E27FC236}">
                <a16:creationId xmlns:a16="http://schemas.microsoft.com/office/drawing/2014/main" id="{86E7E777-9E7D-9952-0134-E02E421C2B62}"/>
              </a:ext>
            </a:extLst>
          </p:cNvPr>
          <p:cNvPicPr>
            <a:picLocks noGrp="1" noChangeAspect="1"/>
          </p:cNvPicPr>
          <p:nvPr>
            <p:ph idx="1"/>
          </p:nvPr>
        </p:nvPicPr>
        <p:blipFill>
          <a:blip r:embed="rId14">
            <a:extLst>
              <a:ext uri="{28A0092B-C50C-407E-A947-70E740481C1C}">
                <a14:useLocalDpi xmlns:a14="http://schemas.microsoft.com/office/drawing/2010/main" val="0"/>
              </a:ext>
            </a:extLst>
          </a:blip>
          <a:stretch>
            <a:fillRect/>
          </a:stretch>
        </p:blipFill>
        <p:spPr>
          <a:xfrm>
            <a:off x="6702026" y="1276261"/>
            <a:ext cx="4147071" cy="34394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p:cNvSpPr txBox="1"/>
          <p:nvPr/>
        </p:nvSpPr>
        <p:spPr>
          <a:xfrm>
            <a:off x="1399032" y="1106424"/>
            <a:ext cx="4352544" cy="646331"/>
          </a:xfrm>
          <a:prstGeom prst="rect">
            <a:avLst/>
          </a:prstGeom>
          <a:noFill/>
        </p:spPr>
        <p:txBody>
          <a:bodyPr wrap="square" rtlCol="0">
            <a:spAutoFit/>
          </a:bodyPr>
          <a:lstStyle/>
          <a:p>
            <a:r>
              <a:rPr lang="en-GB" sz="3600" b="1" dirty="0">
                <a:solidFill>
                  <a:srgbClr val="000066"/>
                </a:solidFill>
              </a:rPr>
              <a:t>Type of VPN</a:t>
            </a:r>
            <a:endParaRPr lang="en-US" sz="3600" b="1" dirty="0">
              <a:solidFill>
                <a:srgbClr val="000066"/>
              </a:solidFill>
            </a:endParaRPr>
          </a:p>
        </p:txBody>
      </p:sp>
    </p:spTree>
    <p:extLst>
      <p:ext uri="{BB962C8B-B14F-4D97-AF65-F5344CB8AC3E}">
        <p14:creationId xmlns:p14="http://schemas.microsoft.com/office/powerpoint/2010/main" val="397985914"/>
      </p:ext>
    </p:extLst>
  </p:cSld>
  <p:clrMapOvr>
    <a:masterClrMapping/>
  </p:clrMapOvr>
  <p:transition>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F8EBFD-4B48-A034-9672-4EF1D3D5AB0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FD4D5-3998-D6D6-2718-0CE0AF442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2DA3618-4D51-3F57-6DE8-33DFDD0AF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4C825979-CE5F-83C8-79A7-DC4044FD62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E0F717E-0B0A-F9EF-12FD-6B47DC177BF9}"/>
              </a:ext>
            </a:extLst>
          </p:cNvPr>
          <p:cNvSpPr>
            <a:spLocks noGrp="1"/>
          </p:cNvSpPr>
          <p:nvPr>
            <p:ph type="title"/>
          </p:nvPr>
        </p:nvSpPr>
        <p:spPr>
          <a:xfrm>
            <a:off x="1001952" y="1403840"/>
            <a:ext cx="4478021" cy="5739167"/>
          </a:xfrm>
        </p:spPr>
        <p:txBody>
          <a:bodyPr anchor="t">
            <a:normAutofit/>
          </a:bodyPr>
          <a:lstStyle/>
          <a:p>
            <a:pPr marL="0" marR="0">
              <a:lnSpc>
                <a:spcPct val="107000"/>
              </a:lnSpc>
              <a:spcBef>
                <a:spcPts val="0"/>
              </a:spcBef>
              <a:spcAft>
                <a:spcPts val="800"/>
              </a:spcAft>
            </a:pPr>
            <a:r>
              <a:rPr lang="en-US" sz="36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Remote Access VPN</a:t>
            </a:r>
            <a: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br>
              <a:rPr lang="en-US" sz="2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br>
            <a:r>
              <a:rPr lang="en-US" sz="2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t>Allows individual users to connect to a private network remotely over the internet.</a:t>
            </a:r>
            <a:br>
              <a:rPr lang="en-US" sz="2800" dirty="0">
                <a:solidFill>
                  <a:srgbClr val="002060"/>
                </a:solidFill>
                <a:effectLst/>
                <a:latin typeface="Calibri" panose="020F0502020204030204" pitchFamily="34" charset="0"/>
                <a:ea typeface="Calibri" panose="020F0502020204030204" pitchFamily="34" charset="0"/>
                <a:cs typeface="Arial" panose="020B0604020202020204" pitchFamily="34" charset="0"/>
              </a:rPr>
            </a:br>
            <a:endParaRPr lang="en-US" sz="2500" dirty="0">
              <a:solidFill>
                <a:srgbClr val="002060"/>
              </a:solidFill>
            </a:endParaRPr>
          </a:p>
        </p:txBody>
      </p:sp>
      <p:pic>
        <p:nvPicPr>
          <p:cNvPr id="15" name="Picture 14">
            <a:extLst>
              <a:ext uri="{FF2B5EF4-FFF2-40B4-BE49-F238E27FC236}">
                <a16:creationId xmlns:a16="http://schemas.microsoft.com/office/drawing/2014/main" id="{4CB109BF-5482-1708-A9D9-81D0674F51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pic>
        <p:nvPicPr>
          <p:cNvPr id="6" name="Picture 5">
            <a:extLst>
              <a:ext uri="{FF2B5EF4-FFF2-40B4-BE49-F238E27FC236}">
                <a16:creationId xmlns:a16="http://schemas.microsoft.com/office/drawing/2014/main" id="{ACE9FCB6-7962-A243-87BC-89D6F8F14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76" y="1366938"/>
            <a:ext cx="5195374" cy="3691950"/>
          </a:xfrm>
          <a:prstGeom prst="rect">
            <a:avLst/>
          </a:prstGeom>
          <a:ln>
            <a:noFill/>
          </a:ln>
          <a:effectLst>
            <a:softEdge rad="112500"/>
          </a:effectLst>
        </p:spPr>
      </p:pic>
    </p:spTree>
    <p:extLst>
      <p:ext uri="{BB962C8B-B14F-4D97-AF65-F5344CB8AC3E}">
        <p14:creationId xmlns:p14="http://schemas.microsoft.com/office/powerpoint/2010/main" val="3501482247"/>
      </p:ext>
    </p:extLst>
  </p:cSld>
  <p:clrMapOvr>
    <a:masterClrMapping/>
  </p:clrMapOvr>
  <p:transition>
    <p:pull/>
  </p:transition>
</p:sld>
</file>

<file path=ppt/theme/theme1.xml><?xml version="1.0" encoding="utf-8"?>
<a:theme xmlns:a="http://schemas.openxmlformats.org/drawingml/2006/main" name="Blockprint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2174</TotalTime>
  <Words>1452</Words>
  <Application>Microsoft Office PowerPoint</Application>
  <PresentationFormat>Widescreen</PresentationFormat>
  <Paragraphs>191</Paragraphs>
  <Slides>67</Slides>
  <Notes>0</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9" baseType="lpstr">
      <vt:lpstr>ADLaM Display</vt:lpstr>
      <vt:lpstr>Arial</vt:lpstr>
      <vt:lpstr>Arial Black</vt:lpstr>
      <vt:lpstr>Avenir Next LT Pro</vt:lpstr>
      <vt:lpstr>AvenirNext LT Pro Medium</vt:lpstr>
      <vt:lpstr>Calibri</vt:lpstr>
      <vt:lpstr>Calibri Light</vt:lpstr>
      <vt:lpstr>Inter</vt:lpstr>
      <vt:lpstr>Symbol</vt:lpstr>
      <vt:lpstr>Times New Roman</vt:lpstr>
      <vt:lpstr>BlockprintVTI</vt:lpstr>
      <vt:lpstr>Picture</vt:lpstr>
      <vt:lpstr>PowerPoint Presentation</vt:lpstr>
      <vt:lpstr>PowerPoint Presentation</vt:lpstr>
      <vt:lpstr>PowerPoint Presentation</vt:lpstr>
      <vt:lpstr>PowerPoint Presentation</vt:lpstr>
      <vt:lpstr>Public VS  Private wan  A private WAN is a network that is operated and owned by a single organization or entity. Itis designed to connect the various locations, such as branch offices, data centers, or other facilities of a specific organization  A public WAN refers to a network that is shared among multiple organizations or the general public. The Internet is the most common example of a public WAN.  </vt:lpstr>
      <vt:lpstr>What Vpn A virtual private network (VPN) is a mechanism for creating a secure connection between a computing device and a computer network, or between two networks, using an insecure communication medium such as the public Internet.  </vt:lpstr>
      <vt:lpstr>How Vpn work ? a VPN works by creating a secure and encrypted connection between your device and a remote server. This ensures that your internet traffic is protected from potential eavesdropping </vt:lpstr>
      <vt:lpstr>PowerPoint Presentation</vt:lpstr>
      <vt:lpstr>Remote Access VPN: Allows individual users to connect to a private network remotely over the internet. </vt:lpstr>
      <vt:lpstr>Site-to-Site VPN: Establishes secure connections between two or more networks, often used for interconnecting branch offices  1. Intranet-based VPN 2. Extranet-based VPN </vt:lpstr>
      <vt:lpstr>PowerPoint Presentation</vt:lpstr>
      <vt:lpstr>PowerPoint Presentation</vt:lpstr>
      <vt:lpstr>VPN protocols A Virtual Private Network (VPN) protocol refers to the set of rules and procedures that govern the communication and security aspects of a VPN connection. VPNs are used to create a secure and encrypted connection over an unsecured network, </vt:lpstr>
      <vt:lpstr>PowerPoint Presentation</vt:lpstr>
      <vt:lpstr>Why VPN? </vt:lpstr>
      <vt:lpstr>                   Conclusion    In summary, a Virtual Private Network (VPN) is a technology that establishes a secure and encrypted connection over the internet or another untrusted network. VPNs are used to enhance privacy, security, and anonymity for users by encrypting their data and masking their IP addresses.             </vt:lpstr>
      <vt:lpstr>GRE (Generic Routing Encapsulation) Tunneling protocol : encapsulating certain layer into another layer Generic Routing Encapsulation (GRE) is a tunneling protocol . , is one of the technologies that we use to build these tunnels.   </vt:lpstr>
      <vt:lpstr>GRE does not inherently provide encryption or security features. If secure communication is required, additional protocols such as IPSEC need to be implemented in conjunction with GRE.   </vt:lpstr>
      <vt:lpstr> IPsec</vt:lpstr>
      <vt:lpstr>PowerPoint Presentation</vt:lpstr>
      <vt:lpstr>PowerPoint Presentation</vt:lpstr>
      <vt:lpstr>IPsec protocols:</vt:lpstr>
      <vt:lpstr>PowerPoint Presentation</vt:lpstr>
      <vt:lpstr>  VoIP</vt:lpstr>
      <vt:lpstr>Voice-over-Internet Protocol converts the voice signal used in traditional phone technology into a digital signal that travels through the Internet instead of through analog telephone lines. </vt:lpstr>
      <vt:lpstr>How Does VoIP Work </vt:lpstr>
      <vt:lpstr>Essential components for VoIP calling </vt:lpstr>
      <vt:lpstr>Design for simplicity  </vt:lpstr>
      <vt:lpstr>Ip phone  </vt:lpstr>
      <vt:lpstr>PowerPoint Presentation</vt:lpstr>
      <vt:lpstr>PowerPoint Presentation</vt:lpstr>
      <vt:lpstr>PowerPoint Presentation</vt:lpstr>
      <vt:lpstr>Firewall</vt:lpstr>
      <vt:lpstr>What is a firewall</vt:lpstr>
      <vt:lpstr>features of next-gen firewall :</vt:lpstr>
      <vt:lpstr>PowerPoint Presentation</vt:lpstr>
      <vt:lpstr>Benefits of Fortinet FortiGate</vt:lpstr>
      <vt:lpstr>The internet of  things </vt:lpstr>
      <vt:lpstr> </vt:lpstr>
      <vt:lpstr> </vt:lpstr>
      <vt:lpstr>Storage</vt:lpstr>
      <vt:lpstr>Storage types </vt:lpstr>
      <vt:lpstr>On-premises storage definition</vt:lpstr>
      <vt:lpstr>Advantages of on-premises storage</vt:lpstr>
      <vt:lpstr>Disadvantages of on-premises storage</vt:lpstr>
      <vt:lpstr>Linux server</vt:lpstr>
      <vt:lpstr>Advantages of Linux Server</vt:lpstr>
      <vt:lpstr>Disadvantages of Linux Server</vt:lpstr>
      <vt:lpstr>Apache web server</vt:lpstr>
      <vt:lpstr>MariaDB server</vt:lpstr>
      <vt:lpstr>PowerPoint Presentation</vt:lpstr>
      <vt:lpstr>Windows server</vt:lpstr>
      <vt:lpstr>Advantages of windows Server</vt:lpstr>
      <vt:lpstr>Disadvantages of windows Server</vt:lpstr>
      <vt:lpstr>Active Directory: Definition </vt:lpstr>
      <vt:lpstr>Active Directory Architecture </vt:lpstr>
      <vt:lpstr> </vt:lpstr>
      <vt:lpstr>DHCP Server: </vt:lpstr>
      <vt:lpstr>DHCP Management:  Administrators can configure scope options, reservations, and other settings to tailor DHCP behavior to the network's requirements.   </vt:lpstr>
      <vt:lpstr>How DHCP Server Works in Windows Server:  </vt:lpstr>
      <vt:lpstr>DNS Server: </vt:lpstr>
      <vt:lpstr> DNS Management:  DNS is a fundamental service in Windows Server environments, providing name resolution for efficient network navigation. While it offers numerous advantages, administrators should be aware of potential challenges and implement security measures to ensure the stability and security of the DNS infrastructure. </vt:lpstr>
      <vt:lpstr>  </vt:lpstr>
      <vt:lpstr>Print Server Management:  Print server management is typically done through the Print Management console in the Windows Server administrative tools. Administrators can add printers, configure print queues, manage drivers, and monitor print jobs using the Print Management console.  </vt:lpstr>
      <vt:lpstr>Advantages of using both linux and windows on the same network</vt:lpstr>
      <vt:lpstr>Disadvantages of using both linux and windows on the same network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Storage</dc:title>
  <dc:creator>Mariem S165844</dc:creator>
  <cp:lastModifiedBy>Mariam</cp:lastModifiedBy>
  <cp:revision>83</cp:revision>
  <dcterms:created xsi:type="dcterms:W3CDTF">2024-01-28T15:58:03Z</dcterms:created>
  <dcterms:modified xsi:type="dcterms:W3CDTF">2024-11-30T20:28:46Z</dcterms:modified>
</cp:coreProperties>
</file>